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5" r:id="rId4"/>
    <p:sldId id="285" r:id="rId5"/>
    <p:sldId id="286" r:id="rId6"/>
    <p:sldId id="287" r:id="rId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9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51"/>
  </p:normalViewPr>
  <p:slideViewPr>
    <p:cSldViewPr snapToGrid="0" snapToObjects="1">
      <p:cViewPr varScale="1">
        <p:scale>
          <a:sx n="80" d="100"/>
          <a:sy n="80" d="100"/>
        </p:scale>
        <p:origin x="1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01A2255-8E5F-B44C-A11D-17DEABEBFF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E29E4C-C6DF-654A-B04B-F84D07FB2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971" y="2084388"/>
            <a:ext cx="5066806" cy="2387600"/>
          </a:xfrm>
        </p:spPr>
        <p:txBody>
          <a:bodyPr anchor="b"/>
          <a:lstStyle>
            <a:lvl1pPr algn="l">
              <a:defRPr sz="6000" b="1">
                <a:solidFill>
                  <a:srgbClr val="E9798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611657-F05A-F449-9507-862ED87E1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971" y="4564063"/>
            <a:ext cx="5066806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73936FE-7E59-F446-886B-16E5350B7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25E3-9C64-D648-85C0-0AA73DCA4303}" type="datetimeFigureOut">
              <a:rPr lang="x-none" smtClean="0"/>
              <a:t>07.03.2023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1F4242-27E2-7444-93B5-E84AC6F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8350A5-AD11-4A43-8D1A-E0343A56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0FB9-BEA5-034A-8D96-1403B419FA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77591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0F2CFC-0F49-A04C-9823-745A0C7C6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66E1671-F83C-9C44-92DB-8AA1BA2C7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2701133-2749-0B4F-8915-67E32EF07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25E3-9C64-D648-85C0-0AA73DCA4303}" type="datetimeFigureOut">
              <a:rPr lang="x-none" smtClean="0"/>
              <a:t>07.03.2023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596DB9-CA3F-8349-A126-623D4410E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7387D5-4918-5648-8BEA-2F0EB741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0FB9-BEA5-034A-8D96-1403B419FA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07146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1B1D3B4-D19F-DC49-82DF-D6EE577B3A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32E32EB-E75E-1B4B-8D09-2D8EF4D55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44A4B2-3550-BE4F-8750-6C15681C0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25E3-9C64-D648-85C0-0AA73DCA4303}" type="datetimeFigureOut">
              <a:rPr lang="x-none" smtClean="0"/>
              <a:t>07.03.2023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344D67-FBBA-314E-A454-6558A2A62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7BD132-049D-C34D-BE0A-F6F8950BE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0FB9-BEA5-034A-8D96-1403B419FA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3704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37CCDF-6C38-6C49-A7C1-EF918BB3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2A735B-9240-AB4E-A5BB-854DAF0CB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30115F0-1638-D74A-9F7F-E7BE1635B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25E3-9C64-D648-85C0-0AA73DCA4303}" type="datetimeFigureOut">
              <a:rPr lang="x-none" smtClean="0"/>
              <a:t>07.03.2023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04B7C7-F67F-0643-9BEA-F41DB5337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A89AA8-08EC-A84B-8D87-3AE6CEFD9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0FB9-BEA5-034A-8D96-1403B419FA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9855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C18627-5EED-0340-B76B-D53F0B8E8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C88A733-DC0A-D04A-8664-ABB8A5CA0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4E2DE1-E91C-9D4B-9BFF-2F0843BB5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25E3-9C64-D648-85C0-0AA73DCA4303}" type="datetimeFigureOut">
              <a:rPr lang="x-none" smtClean="0"/>
              <a:t>07.03.2023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AF685C5-849A-2940-A737-12085AAB9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86A3C3-2517-AD41-AA9B-1970B2991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0FB9-BEA5-034A-8D96-1403B419FA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49289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01AEDE-73F0-924F-89B0-ADE34DBB8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BB4ACDB-53E7-6A4F-98BD-44F10FEEE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B540F4A-7A9E-F141-B230-206DE7904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266A6F9-F568-9D45-BB0A-2C10C4D51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25E3-9C64-D648-85C0-0AA73DCA4303}" type="datetimeFigureOut">
              <a:rPr lang="x-none" smtClean="0"/>
              <a:t>07.03.2023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C5A864F-32AD-2249-AB77-25B41B03C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5B2D3A9-2D3A-944D-99B0-E7A7AFDC2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0FB9-BEA5-034A-8D96-1403B419FA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0587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BEA642-F05C-6A4E-A1D0-5D54406E3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B6DA9CF-00AD-8449-8984-9DB737E20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127F9BA-BA89-2248-BEDC-40AE0C431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306BA26-64EA-D140-949C-7D685FD6D4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CE6161D-ABA5-B441-AEDA-31AD5C48C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05246AE-E23A-5B4B-8F26-18807B0CB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25E3-9C64-D648-85C0-0AA73DCA4303}" type="datetimeFigureOut">
              <a:rPr lang="x-none" smtClean="0"/>
              <a:t>07.03.2023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18E0033-4EE7-B043-B5E7-49D88BF78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5F221BA-D360-9846-8500-62288693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0FB9-BEA5-034A-8D96-1403B419FA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139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E260B3-6ECB-5E46-8DB5-5817FD893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106D0F2-A4A3-704A-BAF2-9F9F5E87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25E3-9C64-D648-85C0-0AA73DCA4303}" type="datetimeFigureOut">
              <a:rPr lang="x-none" smtClean="0"/>
              <a:t>07.03.2023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13741B1-7D12-0B42-884B-8DB4728CF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BA0C1FA-0995-124C-AE32-D02E53CA1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0FB9-BEA5-034A-8D96-1403B419FA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0923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5C4357C-9775-F44A-A34D-A20BB593F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25E3-9C64-D648-85C0-0AA73DCA4303}" type="datetimeFigureOut">
              <a:rPr lang="x-none" smtClean="0"/>
              <a:t>07.03.2023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0DB92A6-F256-4E4C-B436-48096C9ED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E608C8A-A0B4-6246-8F65-78AE90B9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0FB9-BEA5-034A-8D96-1403B419FA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3867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974093-F64F-5E4C-B11E-F5A2D96D6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1C93F9E-210D-0B47-98ED-837A7633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CFB5246-6B85-C24A-938B-6AEB1FBF1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B188793-9B13-E74C-9866-E87E56A70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25E3-9C64-D648-85C0-0AA73DCA4303}" type="datetimeFigureOut">
              <a:rPr lang="x-none" smtClean="0"/>
              <a:t>07.03.2023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922CFA0-4C17-A24E-BD5B-97D7D9D92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427E6A0-95EE-6644-9FCC-C1472C2DB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0FB9-BEA5-034A-8D96-1403B419FA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976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26EEC0-64AB-C447-8C86-5C934A4A8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2CD5566-E198-4449-AE88-9C325116D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EA21379-FC4F-254B-89C6-4910C6D6B8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FB535DD-8450-3940-9565-575FC8717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25E3-9C64-D648-85C0-0AA73DCA4303}" type="datetimeFigureOut">
              <a:rPr lang="x-none" smtClean="0"/>
              <a:t>07.03.2023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93B0A8D-1DE6-3E42-B768-0080CA64A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350C5F4-1BB8-EC41-8515-8BB20854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0FB9-BEA5-034A-8D96-1403B419FA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8770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48EC598-8540-014C-9249-9480FCA4AB1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C8B7895-F59D-A044-8B10-38197B2C9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2592" y="136525"/>
            <a:ext cx="7981208" cy="905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63239A-98BA-7F44-8574-09D84C5BA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70660"/>
            <a:ext cx="10515600" cy="4763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88DB37-A03D-6842-B09B-6197ECD11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E25E3-9C64-D648-85C0-0AA73DCA4303}" type="datetimeFigureOut">
              <a:rPr lang="x-none" smtClean="0"/>
              <a:t>07.03.2023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644E17-671F-634B-A25F-F68C5B766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50FA263-54CD-7846-ADAB-199B80FFF4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30FB9-BEA5-034A-8D96-1403B419FA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26704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0%BE%D1%81%D0%BA%D0%B2%D0%B0" TargetMode="External"/><Relationship Id="rId3" Type="http://schemas.openxmlformats.org/officeDocument/2006/relationships/hyperlink" Target="https://ru.wikipedia.org/wiki/1_%D0%B4%D0%B5%D0%BA%D0%B0%D0%B1%D1%80%D1%8F" TargetMode="External"/><Relationship Id="rId7" Type="http://schemas.openxmlformats.org/officeDocument/2006/relationships/hyperlink" Target="https://ru.wikipedia.org/wiki/1972" TargetMode="External"/><Relationship Id="rId12" Type="http://schemas.openxmlformats.org/officeDocument/2006/relationships/hyperlink" Target="https://ru.wikipedia.org/wiki/%D0%94%D0%B5%D1%82%D1%81%D0%BA%D0%B0%D1%8F_%D0%BB%D0%B8%D1%82%D0%B5%D1%80%D0%B0%D1%82%D1%83%D1%80%D0%B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6_%D0%BC%D0%B0%D1%8F" TargetMode="External"/><Relationship Id="rId11" Type="http://schemas.openxmlformats.org/officeDocument/2006/relationships/hyperlink" Target="https://ru.wikipedia.org/wiki/%D0%94%D0%B5%D0%BD%D0%B8%D1%81%D0%BA%D0%B8%D0%BD%D1%8B_%D1%80%D0%B0%D1%81%D1%81%D0%BA%D0%B0%D0%B7%D1%8B" TargetMode="External"/><Relationship Id="rId5" Type="http://schemas.openxmlformats.org/officeDocument/2006/relationships/hyperlink" Target="https://ru.wikipedia.org/wiki/%D0%9D%D1%8C%D1%8E-%D0%99%D0%BE%D1%80%D0%BA" TargetMode="External"/><Relationship Id="rId10" Type="http://schemas.openxmlformats.org/officeDocument/2006/relationships/hyperlink" Target="https://ru.wikipedia.org/wiki/%D0%A1%D0%BE%D1%8E%D0%B7_%D0%A1%D0%BE%D0%B2%D0%B5%D1%82%D1%81%D0%BA%D0%B8%D1%85_%D0%A1%D0%BE%D1%86%D0%B8%D0%B0%D0%BB%D0%B8%D1%81%D1%82%D0%B8%D1%87%D0%B5%D1%81%D0%BA%D0%B8%D1%85_%D0%A0%D0%B5%D1%81%D0%BF%D1%83%D0%B1%D0%BB%D0%B8%D0%BA" TargetMode="External"/><Relationship Id="rId4" Type="http://schemas.openxmlformats.org/officeDocument/2006/relationships/hyperlink" Target="https://ru.wikipedia.org/wiki/1913" TargetMode="External"/><Relationship Id="rId9" Type="http://schemas.openxmlformats.org/officeDocument/2006/relationships/hyperlink" Target="https://ru.wikipedia.org/wiki/%D0%A0%D1%83%D1%81%D1%81%D0%BA%D0%B8%D0%B9_%D1%8F%D0%B7%D1%8B%D0%B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CDE7B5-33FC-9F48-929B-C62054A6C3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Литературное чтение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D3C12A5-5ED7-6D4C-BE3F-0BB7FE450B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3 класс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8595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РЕЧЕВАЯ РАЗМИНКА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2700" y="980542"/>
            <a:ext cx="6705600" cy="566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5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5300" y="136525"/>
            <a:ext cx="9156700" cy="905535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Прочитайте скороговорку в разном темпе (медленно, быстро, очень быстро):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Зеленая береза стоит в лесу,</a:t>
            </a:r>
          </a:p>
          <a:p>
            <a:r>
              <a:rPr lang="ru-RU" sz="4800" dirty="0"/>
              <a:t>Зоя под березой поймала стрекозу.</a:t>
            </a:r>
          </a:p>
        </p:txBody>
      </p:sp>
    </p:spTree>
    <p:extLst>
      <p:ext uri="{BB962C8B-B14F-4D97-AF65-F5344CB8AC3E}">
        <p14:creationId xmlns:p14="http://schemas.microsoft.com/office/powerpoint/2010/main" val="221514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915392" y="394080"/>
            <a:ext cx="5482650" cy="709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9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 Юзефович Драгунский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632" y="1130699"/>
            <a:ext cx="2767513" cy="37245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72592" y="113069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(</a:t>
            </a:r>
            <a:r>
              <a:rPr lang="ru-RU" dirty="0">
                <a:latin typeface="Arial" panose="020B0604020202020204" pitchFamily="34" charset="0"/>
                <a:hlinkClick r:id="rId3" tooltip="1 декабря"/>
              </a:rPr>
              <a:t>1 </a:t>
            </a:r>
            <a:r>
              <a:rPr lang="ru-RU" dirty="0" smtClean="0">
                <a:latin typeface="Arial" panose="020B0604020202020204" pitchFamily="34" charset="0"/>
                <a:hlinkClick r:id="rId3" tooltip="1 декабря"/>
              </a:rPr>
              <a:t>декабря</a:t>
            </a:r>
            <a:r>
              <a:rPr lang="ru-RU" dirty="0">
                <a:latin typeface="Arial" panose="020B0604020202020204" pitchFamily="34" charset="0"/>
              </a:rPr>
              <a:t> </a:t>
            </a:r>
            <a:r>
              <a:rPr lang="ru-RU" dirty="0">
                <a:latin typeface="Arial" panose="020B0604020202020204" pitchFamily="34" charset="0"/>
                <a:hlinkClick r:id="rId4" tooltip="1913"/>
              </a:rPr>
              <a:t>1913</a:t>
            </a:r>
            <a:r>
              <a:rPr lang="ru-RU" dirty="0">
                <a:latin typeface="Arial" panose="020B0604020202020204" pitchFamily="34" charset="0"/>
              </a:rPr>
              <a:t>, </a:t>
            </a:r>
            <a:r>
              <a:rPr lang="ru-RU" dirty="0">
                <a:latin typeface="Arial" panose="020B0604020202020204" pitchFamily="34" charset="0"/>
                <a:hlinkClick r:id="rId5" tooltip="Нью-Йорк"/>
              </a:rPr>
              <a:t>Нью-Йорк</a:t>
            </a:r>
            <a:r>
              <a:rPr lang="ru-RU" dirty="0">
                <a:latin typeface="Arial" panose="020B0604020202020204" pitchFamily="34" charset="0"/>
              </a:rPr>
              <a:t> — </a:t>
            </a:r>
            <a:r>
              <a:rPr lang="ru-RU" dirty="0">
                <a:latin typeface="Arial" panose="020B0604020202020204" pitchFamily="34" charset="0"/>
                <a:hlinkClick r:id="rId6" tooltip="6 мая"/>
              </a:rPr>
              <a:t>6 мая</a:t>
            </a:r>
            <a:r>
              <a:rPr lang="ru-RU" dirty="0">
                <a:latin typeface="Arial" panose="020B0604020202020204" pitchFamily="34" charset="0"/>
              </a:rPr>
              <a:t> </a:t>
            </a:r>
            <a:r>
              <a:rPr lang="ru-RU" dirty="0">
                <a:latin typeface="Arial" panose="020B0604020202020204" pitchFamily="34" charset="0"/>
                <a:hlinkClick r:id="rId7" tooltip="1972"/>
              </a:rPr>
              <a:t>1972</a:t>
            </a:r>
            <a:r>
              <a:rPr lang="ru-RU" dirty="0">
                <a:latin typeface="Arial" panose="020B0604020202020204" pitchFamily="34" charset="0"/>
              </a:rPr>
              <a:t>, </a:t>
            </a:r>
            <a:r>
              <a:rPr lang="ru-RU" dirty="0">
                <a:latin typeface="Arial" panose="020B0604020202020204" pitchFamily="34" charset="0"/>
                <a:hlinkClick r:id="rId8" tooltip="Москва"/>
              </a:rPr>
              <a:t>Москва</a:t>
            </a:r>
            <a:r>
              <a:rPr lang="ru-RU" dirty="0">
                <a:latin typeface="Arial" panose="020B0604020202020204" pitchFamily="34" charset="0"/>
              </a:rPr>
              <a:t>) — </a:t>
            </a:r>
            <a:r>
              <a:rPr lang="ru-RU" dirty="0">
                <a:latin typeface="Arial" panose="020B0604020202020204" pitchFamily="34" charset="0"/>
                <a:hlinkClick r:id="rId9" tooltip="Русский язык"/>
              </a:rPr>
              <a:t>русский</a:t>
            </a:r>
            <a:r>
              <a:rPr lang="ru-RU" dirty="0">
                <a:latin typeface="Arial" panose="020B0604020202020204" pitchFamily="34" charset="0"/>
              </a:rPr>
              <a:t> </a:t>
            </a:r>
            <a:r>
              <a:rPr lang="ru-RU" dirty="0">
                <a:latin typeface="Arial" panose="020B0604020202020204" pitchFamily="34" charset="0"/>
                <a:hlinkClick r:id="rId10" tooltip="Союз Советских Социалистических Республик"/>
              </a:rPr>
              <a:t>советский</a:t>
            </a:r>
            <a:r>
              <a:rPr lang="ru-RU" dirty="0">
                <a:latin typeface="Arial" panose="020B0604020202020204" pitchFamily="34" charset="0"/>
              </a:rPr>
              <a:t> писатель, автор повестей и рассказов, из которых наибольшую популярность приобрёл цикл «</a:t>
            </a:r>
            <a:r>
              <a:rPr lang="ru-RU" dirty="0">
                <a:latin typeface="Arial" panose="020B0604020202020204" pitchFamily="34" charset="0"/>
                <a:hlinkClick r:id="rId11" tooltip="Денискины рассказы"/>
              </a:rPr>
              <a:t>Денискины рассказы</a:t>
            </a:r>
            <a:r>
              <a:rPr lang="ru-RU" dirty="0">
                <a:latin typeface="Arial" panose="020B0604020202020204" pitchFamily="34" charset="0"/>
              </a:rPr>
              <a:t>», ставший классикой советской </a:t>
            </a:r>
            <a:r>
              <a:rPr lang="ru-RU" dirty="0">
                <a:latin typeface="Arial" panose="020B0604020202020204" pitchFamily="34" charset="0"/>
                <a:hlinkClick r:id="rId12" tooltip="Детская литература"/>
              </a:rPr>
              <a:t>детской литературы</a:t>
            </a:r>
            <a:r>
              <a:rPr lang="ru-RU" dirty="0"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11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4910" y="-15122"/>
            <a:ext cx="5045826" cy="68731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726" y="443230"/>
            <a:ext cx="4773490" cy="641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7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C7387"/>
      </a:accent1>
      <a:accent2>
        <a:srgbClr val="A0DCF9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37</Words>
  <Application>Microsoft Office PowerPoint</Application>
  <PresentationFormat>Широкоэкранный</PresentationFormat>
  <Paragraphs>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Литературное чтение</vt:lpstr>
      <vt:lpstr>РЕЧЕВАЯ РАЗМИНКА</vt:lpstr>
      <vt:lpstr>Прочитайте скороговорку в разном темпе (медленно, быстро, очень быстро):</vt:lpstr>
      <vt:lpstr>Презентация PowerPoint</vt:lpstr>
      <vt:lpstr>Виктор Юзефович Драгунский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Александра Кандакова</cp:lastModifiedBy>
  <cp:revision>20</cp:revision>
  <dcterms:created xsi:type="dcterms:W3CDTF">2023-02-11T11:18:35Z</dcterms:created>
  <dcterms:modified xsi:type="dcterms:W3CDTF">2023-03-07T00:19:52Z</dcterms:modified>
</cp:coreProperties>
</file>