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4" r:id="rId11"/>
    <p:sldId id="275" r:id="rId12"/>
    <p:sldId id="276" r:id="rId13"/>
    <p:sldId id="277" r:id="rId14"/>
    <p:sldId id="273" r:id="rId15"/>
    <p:sldId id="272" r:id="rId16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417C"/>
    <a:srgbClr val="355AAA"/>
    <a:srgbClr val="1E3260"/>
    <a:srgbClr val="355A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1"/>
  </p:normalViewPr>
  <p:slideViewPr>
    <p:cSldViewPr snapToGrid="0">
      <p:cViewPr varScale="1">
        <p:scale>
          <a:sx n="75" d="100"/>
          <a:sy n="75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A670E02C-49B5-9B25-F97F-1B157F70EE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07" y="0"/>
            <a:ext cx="12227814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D8EB978-3622-F586-1ABC-EECBB84517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3673" y="1413164"/>
            <a:ext cx="7527636" cy="2789518"/>
          </a:xfrm>
        </p:spPr>
        <p:txBody>
          <a:bodyPr anchor="b">
            <a:normAutofit/>
          </a:bodyPr>
          <a:lstStyle>
            <a:lvl1pPr algn="ctr">
              <a:defRPr sz="7200" b="1">
                <a:solidFill>
                  <a:srgbClr val="26417C"/>
                </a:solidFill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  <a:endParaRPr lang="x-none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8E3E174-A636-D65B-0C66-5A07FE70EB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3673" y="4267054"/>
            <a:ext cx="7527636" cy="7667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26417C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x-none" dirty="0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D94E768-D3DA-500C-10F1-E56DD4B32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D13E7-2D3E-460C-B5ED-8D56FD8E10C3}" type="datetimeFigureOut">
              <a:rPr lang="x-none" smtClean="0"/>
              <a:t>28.02.2023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8D4C670-6871-0E94-F079-DF782D3DA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55C989A-ACB6-F926-B3FB-7D37C288D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B1F32-209D-4775-B67B-4B567A592A6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2864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1FC37F7-5441-08C9-51C8-88CB2AA96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4145EF4F-4D7C-706A-4D45-FDA75A3D20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18DBB7D-F2D2-65AC-1BA5-7D53B2EE1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D13E7-2D3E-460C-B5ED-8D56FD8E10C3}" type="datetimeFigureOut">
              <a:rPr lang="x-none" smtClean="0"/>
              <a:t>28.02.2023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CF4BE8E-0772-3441-517E-367FC9744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883078E-13CE-BF7F-A5DD-555C3F245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B1F32-209D-4775-B67B-4B567A592A6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64563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DF979128-FFB2-8FC5-910E-F26E3CC635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D6842DA7-A363-7FCE-C2E7-F696BB771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DF6BA38-0ECA-69CF-87BB-01AB8C426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D13E7-2D3E-460C-B5ED-8D56FD8E10C3}" type="datetimeFigureOut">
              <a:rPr lang="x-none" smtClean="0"/>
              <a:t>28.02.2023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3ACEA8C-36F6-6503-A0BD-8AA587113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4596899-25A1-3023-CDA5-86789A48A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B1F32-209D-4775-B67B-4B567A592A6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78026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112EC1D-DF7A-E9BB-4A19-B554E427A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055" y="1017732"/>
            <a:ext cx="10515600" cy="62850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885771D-94DC-BBD1-4EC3-F2861D0F97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16C40F8-0217-1BA1-A485-8DEA59EC3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D13E7-2D3E-460C-B5ED-8D56FD8E10C3}" type="datetimeFigureOut">
              <a:rPr lang="x-none" smtClean="0"/>
              <a:t>28.02.2023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95225CC-6178-5DA5-2FCE-87897D1D1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C55B047-BD7C-1862-3AF1-4F8C10823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B1F32-209D-4775-B67B-4B567A592A6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07278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C045BF7-1882-2381-E1C9-97BFFEE60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A63E84C-2B25-1681-D32F-E5EFFD62BE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3827E11-62DF-90F1-624E-30AB1094F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D13E7-2D3E-460C-B5ED-8D56FD8E10C3}" type="datetimeFigureOut">
              <a:rPr lang="x-none" smtClean="0"/>
              <a:t>28.02.2023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277784D-2350-1AA5-3A6B-372BA8EF3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7632746-13E8-FDE2-C14E-0D14DAF97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B1F32-209D-4775-B67B-4B567A592A6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93267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E9F4F5F-7B36-C2AB-C110-3F268449E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C624A09-23BD-28EE-B358-FD2BE429AE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6783B15-1321-FF77-9450-9A3EC6994C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714CD6D-1F43-1098-BD85-F0AB25D11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D13E7-2D3E-460C-B5ED-8D56FD8E10C3}" type="datetimeFigureOut">
              <a:rPr lang="x-none" smtClean="0"/>
              <a:t>28.02.2023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7F059CE-9D4A-EB5B-3488-EAFEED430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242E961-E334-3DFF-461D-956D87B86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B1F32-209D-4775-B67B-4B567A592A6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49730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6444261-41B0-EE7C-DD72-7B01AE9EA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BBFD57A-82E0-D146-8E62-8F32A420F5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7165A64-F84D-BB30-CFDF-57F7ED18F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AE907F2B-EACD-740F-286F-049FA307D1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B1997A67-A5DF-EF6C-F441-9419F061C2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CA06F0DD-0BB7-1AE1-7C29-671604349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D13E7-2D3E-460C-B5ED-8D56FD8E10C3}" type="datetimeFigureOut">
              <a:rPr lang="x-none" smtClean="0"/>
              <a:t>28.02.2023</a:t>
            </a:fld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1A3747A0-2633-8974-28F5-E16530073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E87EF86F-4688-E038-65C5-27EEFDF85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B1F32-209D-4775-B67B-4B567A592A6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17380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BD245CC-B830-519E-DDC0-22ECDF6F2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554E4D84-023D-0C08-140D-CD06B3E1B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D13E7-2D3E-460C-B5ED-8D56FD8E10C3}" type="datetimeFigureOut">
              <a:rPr lang="x-none" smtClean="0"/>
              <a:t>28.02.2023</a:t>
            </a:fld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D8463B30-74F3-8FD7-6F33-D339F89DF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88B4B95F-FB4B-5639-F380-4579FEF47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B1F32-209D-4775-B67B-4B567A592A6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45996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96A2BEC8-DEE3-D482-76B7-2ACAC29B3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D13E7-2D3E-460C-B5ED-8D56FD8E10C3}" type="datetimeFigureOut">
              <a:rPr lang="x-none" smtClean="0"/>
              <a:t>28.02.2023</a:t>
            </a:fld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8D7C75CC-E32B-D4C9-1533-D7992A747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3E7264BB-5813-E45B-3975-7F1AC5394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B1F32-209D-4775-B67B-4B567A592A6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4765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E9E20B7-3882-802A-DD67-F59EADECF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659F085-72E3-C50C-38B5-125091C82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6B8BE2E-C70A-3C48-7027-BC42A5868F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F1BD22E-EE59-B7CE-6D0B-7DE591931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D13E7-2D3E-460C-B5ED-8D56FD8E10C3}" type="datetimeFigureOut">
              <a:rPr lang="x-none" smtClean="0"/>
              <a:t>28.02.2023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A1C7ED3-D435-D4E4-8E9D-551616B0B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89BA65C-3ECA-F20F-5842-2EE16F639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B1F32-209D-4775-B67B-4B567A592A6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23097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4623A1D-A0B5-3C5D-0660-6BABBFEB4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1FEABC81-C4AF-E642-B5DD-67166934AF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14EF14B-1E2A-AAE5-FBDD-E7FD85AEE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F4367D6-977E-D964-3476-FDF869764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D13E7-2D3E-460C-B5ED-8D56FD8E10C3}" type="datetimeFigureOut">
              <a:rPr lang="x-none" smtClean="0"/>
              <a:t>28.02.2023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E858704-1875-69BF-6D93-B70B5B676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0F1093E-BA06-7118-8A3C-681576DDE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B1F32-209D-4775-B67B-4B567A592A6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15445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D66ADFC6-80D2-D442-F04A-CBED7A7FE59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71DD583-27BD-3C5A-4E39-A460ED809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109" y="1060594"/>
            <a:ext cx="10515600" cy="6285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x-none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077021A-5C9B-DE8D-D71C-4CF36BD42B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6F8E7A3-4EE0-822F-E55C-C4EF953216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D13E7-2D3E-460C-B5ED-8D56FD8E10C3}" type="datetimeFigureOut">
              <a:rPr lang="x-none" smtClean="0"/>
              <a:t>28.02.2023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46FF936-26CB-7575-D010-01965DCB9E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7E3AE26-EB37-CB32-7C9D-37DC945B5C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B1F32-209D-4775-B67B-4B567A592A6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95932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6417C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E326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E32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E32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32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32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F0664D7F-654D-86AD-C496-F71E91290E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85873" y="2311254"/>
            <a:ext cx="3943927" cy="3124346"/>
          </a:xfrm>
        </p:spPr>
        <p:txBody>
          <a:bodyPr>
            <a:noAutofit/>
          </a:bodyPr>
          <a:lstStyle/>
          <a:p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Аскольская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Александра Петровна</a:t>
            </a:r>
            <a:r>
              <a:rPr lang="ru-RU" sz="3200" dirty="0"/>
              <a:t> </a:t>
            </a:r>
            <a:r>
              <a:rPr lang="ru-RU" sz="3200" dirty="0" smtClean="0"/>
              <a:t>            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начальных классов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СОШ № 251</a:t>
            </a:r>
            <a:endParaRPr lang="x-non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950" y="906316"/>
            <a:ext cx="4095750" cy="546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826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66655" y="1017732"/>
            <a:ext cx="4951845" cy="628506"/>
          </a:xfrm>
        </p:spPr>
        <p:txBody>
          <a:bodyPr>
            <a:normAutofit fontScale="90000"/>
          </a:bodyPr>
          <a:lstStyle/>
          <a:p>
            <a:r>
              <a:rPr lang="ru-RU" sz="4000" kern="0" dirty="0">
                <a:solidFill>
                  <a:srgbClr val="000000"/>
                </a:solidFill>
                <a:latin typeface="Monotype Corsiva" pitchFamily="66" charset="0"/>
                <a:cs typeface="Times New Roman"/>
              </a:rPr>
              <a:t>Внеурочная деятельность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575" y="1987777"/>
            <a:ext cx="1316850" cy="6218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075" y="3283177"/>
            <a:ext cx="1316850" cy="6218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075" y="4578577"/>
            <a:ext cx="1316850" cy="6218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2275" y="2505981"/>
            <a:ext cx="1316850" cy="6218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2275" y="3822607"/>
            <a:ext cx="1316850" cy="6218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4176" y="1856701"/>
            <a:ext cx="2901948" cy="88399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8553" y="3152314"/>
            <a:ext cx="2761727" cy="88399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8553" y="4444453"/>
            <a:ext cx="2761727" cy="89009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5276" y="2222493"/>
            <a:ext cx="2469094" cy="103641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5276" y="3761642"/>
            <a:ext cx="2328874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59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4" y="2755900"/>
            <a:ext cx="6495993" cy="41021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701" y="2216515"/>
            <a:ext cx="6337300" cy="464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705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336800"/>
            <a:ext cx="6028267" cy="45212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148" y="2336800"/>
            <a:ext cx="6040852" cy="45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384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6662"/>
            <a:ext cx="5801784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228850"/>
            <a:ext cx="6172200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379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kern="0" dirty="0">
                <a:solidFill>
                  <a:srgbClr val="000000"/>
                </a:solidFill>
                <a:latin typeface="Times New Roman"/>
                <a:cs typeface="Times New Roman"/>
              </a:rPr>
              <a:t>Достижения учеников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Открытый городской конкурс чтецов « О ПОДВИГАХ, О ДОБЛЕСТИ, О СЛАВЕ…» 2023 г. 3 место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6701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0555" y="890732"/>
            <a:ext cx="6806045" cy="628506"/>
          </a:xfrm>
        </p:spPr>
        <p:txBody>
          <a:bodyPr>
            <a:normAutofit fontScale="90000"/>
          </a:bodyPr>
          <a:lstStyle/>
          <a:p>
            <a:r>
              <a:rPr lang="ru-RU" sz="4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Личные достижения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00" y="1841500"/>
            <a:ext cx="3841338" cy="50165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875" y="1968500"/>
            <a:ext cx="3667125" cy="4889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010" y="1366838"/>
            <a:ext cx="4955094" cy="33401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362" y="3964316"/>
            <a:ext cx="4050389" cy="289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147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kern="0" dirty="0">
                <a:solidFill>
                  <a:srgbClr val="000000"/>
                </a:solidFill>
                <a:latin typeface="Times New Roman"/>
                <a:cs typeface="Times New Roman"/>
              </a:rPr>
              <a:t>Общие</a:t>
            </a:r>
            <a:r>
              <a:rPr lang="ru-RU" kern="0" dirty="0">
                <a:solidFill>
                  <a:srgbClr val="000000"/>
                </a:solidFill>
                <a:latin typeface="Times New Roman"/>
                <a:cs typeface="Times New Roman"/>
              </a:rPr>
              <a:t> сведения об учителе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Образование: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ru-RU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-высшее;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sz="2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Армавирский Государственный Педагогический Университет (АГПУ) </a:t>
            </a:r>
            <a:r>
              <a:rPr lang="ru-RU" sz="24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г.Армавир</a:t>
            </a:r>
            <a:r>
              <a:rPr lang="ru-RU" sz="2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2020 г.</a:t>
            </a:r>
            <a:endParaRPr lang="ru-RU" sz="24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ru-RU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-специальность: </a:t>
            </a:r>
            <a:r>
              <a:rPr lang="ru-RU" sz="2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 и русского языка.</a:t>
            </a:r>
            <a:endParaRPr lang="ru-RU" sz="24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817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kern="0" dirty="0">
                <a:solidFill>
                  <a:srgbClr val="000000"/>
                </a:solidFill>
                <a:latin typeface="Times New Roman"/>
                <a:cs typeface="Times New Roman"/>
              </a:rPr>
              <a:t>Дипломы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50634" y="836757"/>
            <a:ext cx="4856884" cy="6475846"/>
          </a:xfrm>
        </p:spPr>
      </p:pic>
    </p:spTree>
    <p:extLst>
      <p:ext uri="{BB962C8B-B14F-4D97-AF65-F5344CB8AC3E}">
        <p14:creationId xmlns:p14="http://schemas.microsoft.com/office/powerpoint/2010/main" val="1861391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kern="0" dirty="0">
                <a:solidFill>
                  <a:srgbClr val="000000"/>
                </a:solidFill>
                <a:latin typeface="Times New Roman"/>
                <a:cs typeface="Times New Roman"/>
              </a:rPr>
              <a:t>Система повышения квалификации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2018 г. Федеральное государственное бюджетное образовательное учреждение высшего образования «Армавирский государственный педагогический университет». 540 ч.</a:t>
            </a:r>
          </a:p>
          <a:p>
            <a:pPr lvl="0"/>
            <a:r>
              <a:rPr lang="ru-RU" dirty="0" smtClean="0"/>
              <a:t>2020 </a:t>
            </a:r>
            <a:r>
              <a:rPr lang="ru-RU" dirty="0"/>
              <a:t>г. Федеральное государственное бюджетное образовательное учреждение высшего образования «Армавирский государственный педагогический университет». </a:t>
            </a:r>
            <a:r>
              <a:rPr lang="ru-RU" dirty="0" smtClean="0"/>
              <a:t>1008 </a:t>
            </a:r>
            <a:r>
              <a:rPr lang="ru-RU" dirty="0"/>
              <a:t>ч</a:t>
            </a:r>
            <a:r>
              <a:rPr lang="ru-RU" dirty="0" smtClean="0"/>
              <a:t>.</a:t>
            </a:r>
          </a:p>
          <a:p>
            <a:pPr lvl="0"/>
            <a:r>
              <a:rPr lang="ru-RU" dirty="0" smtClean="0"/>
              <a:t>2022 г. Автономная некоммерческая организация дополнительного профессионального образования « Группа компаний Профи-Юг». 540 ч.</a:t>
            </a:r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8176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5955" y="1182832"/>
            <a:ext cx="10515600" cy="628506"/>
          </a:xfrm>
        </p:spPr>
        <p:txBody>
          <a:bodyPr>
            <a:normAutofit fontScale="90000"/>
          </a:bodyPr>
          <a:lstStyle/>
          <a:p>
            <a:r>
              <a:rPr lang="ru-RU" sz="4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Много есть профессий  на планете.</a:t>
            </a:r>
            <a:br>
              <a:rPr lang="ru-RU" sz="4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 учитель - лучшая из них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399" y="2082800"/>
            <a:ext cx="7427355" cy="4640263"/>
          </a:xfrm>
        </p:spPr>
      </p:pic>
    </p:spTree>
    <p:extLst>
      <p:ext uri="{BB962C8B-B14F-4D97-AF65-F5344CB8AC3E}">
        <p14:creationId xmlns:p14="http://schemas.microsoft.com/office/powerpoint/2010/main" val="3705176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48" y="661193"/>
            <a:ext cx="4336852" cy="578247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624" y="1919684"/>
            <a:ext cx="5798625" cy="326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363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6055" y="954232"/>
            <a:ext cx="10515600" cy="628506"/>
          </a:xfrm>
        </p:spPr>
        <p:txBody>
          <a:bodyPr>
            <a:normAutofit fontScale="90000"/>
          </a:bodyPr>
          <a:lstStyle/>
          <a:p>
            <a:r>
              <a:rPr lang="ru-RU" sz="4000" kern="0" dirty="0">
                <a:solidFill>
                  <a:srgbClr val="000000"/>
                </a:solidFill>
                <a:latin typeface="Times New Roman"/>
                <a:cs typeface="Times New Roman"/>
              </a:rPr>
              <a:t>Моя профессиональная  позиция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3900" y="1582738"/>
            <a:ext cx="10515600" cy="1362075"/>
          </a:xfrm>
        </p:spPr>
        <p:txBody>
          <a:bodyPr/>
          <a:lstStyle/>
          <a:p>
            <a:pPr marL="342900" lvl="0" indent="-342900" algn="ct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ru-RU" sz="2400" kern="0" dirty="0">
                <a:solidFill>
                  <a:srgbClr val="000000"/>
                </a:solidFill>
                <a:latin typeface="Times New Roman"/>
                <a:cs typeface="Times New Roman"/>
              </a:rPr>
              <a:t>Стараюсь в своей работе научить детей быть любознательными, не бояться ошибаться , уметь самостоятельно находить ответы на свои вопросы , быть ответственными за свои поступки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3675"/>
            <a:ext cx="5499100" cy="41243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100" y="2733675"/>
            <a:ext cx="5473700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992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                Педагогическое </a:t>
            </a:r>
            <a:r>
              <a:rPr lang="ru-RU" sz="4000" kern="0" dirty="0">
                <a:solidFill>
                  <a:srgbClr val="000000"/>
                </a:solidFill>
                <a:latin typeface="Times New Roman"/>
                <a:cs typeface="Times New Roman"/>
              </a:rPr>
              <a:t>кредо</a:t>
            </a:r>
            <a:br>
              <a:rPr lang="ru-RU" sz="4000" kern="0" dirty="0">
                <a:solidFill>
                  <a:srgbClr val="000000"/>
                </a:solidFill>
                <a:latin typeface="Times New Roman"/>
                <a:cs typeface="Times New Roman"/>
              </a:rPr>
            </a:br>
            <a:r>
              <a:rPr lang="ru-RU" sz="3600" i="1" kern="0" dirty="0">
                <a:solidFill>
                  <a:srgbClr val="000000"/>
                </a:solidFill>
                <a:latin typeface="Times New Roman"/>
                <a:cs typeface="Times New Roman"/>
              </a:rPr>
              <a:t>Не мыслями надо учить, а учить мыслить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sz="2400" kern="0" dirty="0">
                <a:solidFill>
                  <a:srgbClr val="000000"/>
                </a:solidFill>
                <a:latin typeface="Times New Roman"/>
                <a:cs typeface="Times New Roman"/>
              </a:rPr>
              <a:t>Найти ключик к каждой детской душе, подарить детям частичку своего сердца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ru-RU" sz="2400" kern="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sz="2400" kern="0" dirty="0">
                <a:solidFill>
                  <a:srgbClr val="000000"/>
                </a:solidFill>
                <a:latin typeface="Times New Roman"/>
                <a:cs typeface="Times New Roman"/>
              </a:rPr>
              <a:t>Главное вера в ребёнка, уважение его личности, стремление помочь ему в достижении успеха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ru-RU" sz="2400" kern="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sz="2400" kern="0" dirty="0">
                <a:solidFill>
                  <a:srgbClr val="000000"/>
                </a:solidFill>
                <a:latin typeface="Times New Roman"/>
                <a:cs typeface="Times New Roman"/>
              </a:rPr>
              <a:t>Дети всегда  должны находиться  в поиске, каждый раз открывая  для себя что-то новое. В творческой обстановке всегда рождаются  новые идеи, замыслы, возникает атмосфера сотрудничества, которая в свою очередь рождает  вкус  к творчеству, делает его привлекательным для всех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5361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0955" y="865382"/>
            <a:ext cx="10515600" cy="628506"/>
          </a:xfrm>
        </p:spPr>
        <p:txBody>
          <a:bodyPr>
            <a:normAutofit fontScale="90000"/>
          </a:bodyPr>
          <a:lstStyle/>
          <a:p>
            <a:r>
              <a:rPr lang="ru-RU" sz="4000" kern="0" dirty="0">
                <a:solidFill>
                  <a:srgbClr val="000000"/>
                </a:solidFill>
                <a:latin typeface="Times New Roman"/>
                <a:cs typeface="Times New Roman"/>
              </a:rPr>
              <a:t>Нормативные документы, используемые в работе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683568" y="2276872"/>
            <a:ext cx="2808312" cy="3096344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029447"/>
            <a:ext cx="2389839" cy="15911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0637" y="1464373"/>
            <a:ext cx="1316850" cy="6218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0637" y="2252371"/>
            <a:ext cx="1316850" cy="6218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5150" y="3089448"/>
            <a:ext cx="1316850" cy="6218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5150" y="3927715"/>
            <a:ext cx="1316850" cy="6218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1466" y="4714523"/>
            <a:ext cx="1316850" cy="62184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1466" y="5501331"/>
            <a:ext cx="1316850" cy="62184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6962" y="1464373"/>
            <a:ext cx="1969179" cy="67671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0441" y="2236898"/>
            <a:ext cx="1969179" cy="79254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7172" y="3011157"/>
            <a:ext cx="2255716" cy="79254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98993" y="3858459"/>
            <a:ext cx="2060627" cy="77425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71558" y="4653558"/>
            <a:ext cx="2115495" cy="74377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72121" y="5501331"/>
            <a:ext cx="2188654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1550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241</Words>
  <Application>Microsoft Office PowerPoint</Application>
  <PresentationFormat>Широкоэкранный</PresentationFormat>
  <Paragraphs>27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Monotype Corsiva</vt:lpstr>
      <vt:lpstr>Times New Roman</vt:lpstr>
      <vt:lpstr>Тема Office</vt:lpstr>
      <vt:lpstr>Презентация PowerPoint</vt:lpstr>
      <vt:lpstr>Общие сведения об учителе</vt:lpstr>
      <vt:lpstr>Дипломы</vt:lpstr>
      <vt:lpstr>Система повышения квалификации</vt:lpstr>
      <vt:lpstr>Много есть профессий  на планете. Но учитель - лучшая из них</vt:lpstr>
      <vt:lpstr>Презентация PowerPoint</vt:lpstr>
      <vt:lpstr>Моя профессиональная  позиция</vt:lpstr>
      <vt:lpstr>                    Педагогическое кредо Не мыслями надо учить, а учить мыслить</vt:lpstr>
      <vt:lpstr>Нормативные документы, используемые в работе</vt:lpstr>
      <vt:lpstr>Внеурочная деятельность</vt:lpstr>
      <vt:lpstr>Презентация PowerPoint</vt:lpstr>
      <vt:lpstr>Презентация PowerPoint</vt:lpstr>
      <vt:lpstr>Презентация PowerPoint</vt:lpstr>
      <vt:lpstr>Достижения учеников</vt:lpstr>
      <vt:lpstr>Личные достижения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Марина Маркасьян</dc:creator>
  <cp:lastModifiedBy>Александра Кандакова</cp:lastModifiedBy>
  <cp:revision>14</cp:revision>
  <dcterms:created xsi:type="dcterms:W3CDTF">2023-02-07T21:26:32Z</dcterms:created>
  <dcterms:modified xsi:type="dcterms:W3CDTF">2023-02-28T01:02:57Z</dcterms:modified>
</cp:coreProperties>
</file>