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1967" autoAdjust="0"/>
  </p:normalViewPr>
  <p:slideViewPr>
    <p:cSldViewPr>
      <p:cViewPr varScale="1">
        <p:scale>
          <a:sx n="54" d="100"/>
          <a:sy n="54" d="100"/>
        </p:scale>
        <p:origin x="-113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89999-89EF-4669-8169-CD07322A16C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5747-3BFA-4B2A-A2E1-B8CC6B097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7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5747-3BFA-4B2A-A2E1-B8CC6B097B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4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3&#1072;.mp4" TargetMode="External"/><Relationship Id="rId7" Type="http://schemas.openxmlformats.org/officeDocument/2006/relationships/image" Target="../media/image22.jpeg"/><Relationship Id="rId2" Type="http://schemas.openxmlformats.org/officeDocument/2006/relationships/hyperlink" Target="&#1087;&#1083;&#1072;&#1085;%20&#1088;&#1072;&#1073;&#1086;&#1090;&#1099;%20&#1089;%20&#1084;&#1086;&#1083;&#1086;&#1076;&#1099;&#1084;%20&#1089;&#1087;&#1077;&#1094;&#1080;&#1072;&#1083;&#1080;&#1089;&#1090;&#1086;&#1084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3&#1072;1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7;&#1079;&#1077;&#1085;&#1090;&#1072;&#1094;&#1080;&#1103;%20&#1042;&#1064;&#1051;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6;&#1088;&#1089;&#1090;&#1100;%20&#1089;&#1095;&#1072;&#1089;&#1090;&#1100;&#1103;_&#1101;&#1083;&#1077;&#1082;&#1090;&#1088;&#1086;&#1085;&#1085;&#1072;&#1103;%20&#1082;&#1085;&#1080;&#1075;&#1072;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4;&#1076;&#1091;&#1074;&#1072;&#1085;&#1095;&#1080;&#1082;.mp4" TargetMode="External"/><Relationship Id="rId2" Type="http://schemas.openxmlformats.org/officeDocument/2006/relationships/hyperlink" Target="&#1089;&#1080;&#1085;&#1103;&#1103;%20&#1079;&#1074;&#1077;&#1079;&#1076;&#1072;%20&#1073;&#1091;&#1082;&#1090;&#1088;&#1077;&#1081;&#1083;&#1077;&#1088;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Кейс наставника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СЕРЯКОВА О.И.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ПЛАН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Программа и план работы составлены и согласованы  с куратором </a:t>
            </a:r>
            <a:r>
              <a:rPr lang="ru-RU" dirty="0" err="1" smtClean="0"/>
              <a:t>Шамхаловой</a:t>
            </a:r>
            <a:r>
              <a:rPr lang="ru-RU" dirty="0" smtClean="0"/>
              <a:t> Т.З.</a:t>
            </a:r>
          </a:p>
          <a:p>
            <a:r>
              <a:rPr lang="ru-RU" dirty="0" smtClean="0"/>
              <a:t>Работа началась с сентября. </a:t>
            </a:r>
            <a:endParaRPr lang="ru-RU" dirty="0"/>
          </a:p>
          <a:p>
            <a:r>
              <a:rPr lang="ru-RU" dirty="0" smtClean="0"/>
              <a:t>Это посещение уроков, консультации по проблемным вопросам: работа с родителями, внеурочная деятельность, проектная деятельность, дисциплина и т.д.</a:t>
            </a:r>
          </a:p>
          <a:p>
            <a:r>
              <a:rPr lang="ru-RU" dirty="0" smtClean="0"/>
              <a:t>Ведется работа по подготовке мастер класса Смысловое чтение на </a:t>
            </a:r>
            <a:r>
              <a:rPr lang="ru-RU" dirty="0" smtClean="0">
                <a:hlinkClick r:id="rId3" action="ppaction://hlinkfile"/>
              </a:rPr>
              <a:t>уроках </a:t>
            </a:r>
            <a:r>
              <a:rPr lang="ru-RU" dirty="0" smtClean="0"/>
              <a:t>русского </a:t>
            </a:r>
            <a:r>
              <a:rPr lang="ru-RU" dirty="0" smtClean="0">
                <a:hlinkClick r:id="rId4" action="ppaction://hlinkfile"/>
              </a:rPr>
              <a:t>языка.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4" descr="20230220_134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73016"/>
            <a:ext cx="3494309" cy="1824806"/>
          </a:xfrm>
          <a:prstGeom prst="rect">
            <a:avLst/>
          </a:prstGeom>
        </p:spPr>
      </p:pic>
      <p:pic>
        <p:nvPicPr>
          <p:cNvPr id="5" name="Содержимое 6" descr="20230220_1342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429000"/>
            <a:ext cx="1920184" cy="3175148"/>
          </a:xfrm>
          <a:prstGeom prst="rect">
            <a:avLst/>
          </a:prstGeom>
        </p:spPr>
      </p:pic>
      <p:pic>
        <p:nvPicPr>
          <p:cNvPr id="6" name="Содержимое 10" descr="20230220_1359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3429000"/>
            <a:ext cx="324312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2967335"/>
            <a:ext cx="81792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ЖЕЛАЮ ВАМ УСПЕХОВ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6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ЭТО ТЕПЕРЬ МОЙ ПУТЕВОДИТЕЛЬ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0728"/>
            <a:ext cx="3600400" cy="5115420"/>
          </a:xfrm>
        </p:spPr>
      </p:pic>
    </p:spTree>
    <p:extLst>
      <p:ext uri="{BB962C8B-B14F-4D97-AF65-F5344CB8AC3E}">
        <p14:creationId xmlns:p14="http://schemas.microsoft.com/office/powerpoint/2010/main" val="2721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Мы все наставники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Наставляемые:</a:t>
            </a:r>
          </a:p>
          <a:p>
            <a:pPr marL="0" indent="0">
              <a:buNone/>
            </a:pPr>
            <a:r>
              <a:rPr lang="ru-RU" sz="3200" dirty="0" smtClean="0"/>
              <a:t>1.Класс,родители</a:t>
            </a:r>
          </a:p>
          <a:p>
            <a:pPr marL="0" indent="0">
              <a:buNone/>
            </a:pPr>
            <a:r>
              <a:rPr lang="ru-RU" sz="3200" dirty="0" smtClean="0"/>
              <a:t>2.Студенты</a:t>
            </a:r>
          </a:p>
          <a:p>
            <a:pPr marL="0" indent="0">
              <a:buNone/>
            </a:pPr>
            <a:r>
              <a:rPr lang="ru-RU" sz="3200" dirty="0" smtClean="0"/>
              <a:t>3.Молодые специалисты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169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solidFill>
                  <a:srgbClr val="00B050"/>
                </a:solidFill>
              </a:rPr>
              <a:t>3 «в» </a:t>
            </a:r>
            <a:r>
              <a:rPr lang="ru-RU" b="1" i="1" dirty="0" smtClean="0">
                <a:solidFill>
                  <a:srgbClr val="00B050"/>
                </a:solidFill>
              </a:rPr>
              <a:t>КЛАСС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Помимо учебного процесса есть еще внеурочная деятельность, которая тоже может быть интересна.</a:t>
            </a:r>
          </a:p>
          <a:p>
            <a:r>
              <a:rPr lang="ru-RU" dirty="0" smtClean="0"/>
              <a:t>Проекты в 2022-2023 году</a:t>
            </a:r>
          </a:p>
          <a:p>
            <a:r>
              <a:rPr lang="ru-RU" dirty="0" smtClean="0"/>
              <a:t>Цель: найти интересные темы и вместе с детьми и родителями разработать план работы. </a:t>
            </a:r>
          </a:p>
          <a:p>
            <a:r>
              <a:rPr lang="ru-RU" dirty="0" smtClean="0"/>
              <a:t>Тема: Книга класса. </a:t>
            </a:r>
            <a:r>
              <a:rPr lang="ru-RU" dirty="0" smtClean="0">
                <a:hlinkClick r:id="rId2" action="ppaction://hlinkfile"/>
              </a:rPr>
              <a:t>Участие в проекте Всероссийская школьная летопись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Провела родительское собрание, согласовала тему с учениками. Провели мозговой штурм по определению количества разделов и тем выбранных разделов. Договорились о времени консультаций и сроках написания рассказа. И работа началась.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2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r>
              <a:rPr lang="ru-RU" dirty="0" smtClean="0">
                <a:hlinkClick r:id="rId3" action="ppaction://hlinkfile"/>
              </a:rPr>
              <a:t>работы</a:t>
            </a:r>
            <a:r>
              <a:rPr lang="ru-RU" dirty="0" smtClean="0"/>
              <a:t> через три месяца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2042"/>
            <a:ext cx="2664296" cy="4525963"/>
          </a:xfrm>
        </p:spPr>
      </p:pic>
      <p:pic>
        <p:nvPicPr>
          <p:cNvPr id="1026" name="Picture 2" descr="D:\Рабочий стол\внеурочка\Сертификаты\Screenshot_20230218-134927_PDF Scann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412776"/>
            <a:ext cx="28977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внеурочка\Сертификаты\Screenshot_20230218-135053_PDF Scann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412776"/>
            <a:ext cx="331236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65760"/>
            <a:ext cx="7588324" cy="758984"/>
          </a:xfrm>
        </p:spPr>
        <p:txBody>
          <a:bodyPr/>
          <a:lstStyle/>
          <a:p>
            <a:r>
              <a:rPr lang="ru-RU" dirty="0" err="1" smtClean="0"/>
              <a:t>МИНИПроект</a:t>
            </a:r>
            <a:r>
              <a:rPr lang="ru-RU" dirty="0" smtClean="0"/>
              <a:t> 2. </a:t>
            </a:r>
            <a:r>
              <a:rPr lang="ru-RU" dirty="0" err="1" smtClean="0"/>
              <a:t>СоздаНИЕ</a:t>
            </a:r>
            <a:r>
              <a:rPr lang="ru-RU" dirty="0" smtClean="0"/>
              <a:t> </a:t>
            </a:r>
            <a:r>
              <a:rPr lang="ru-RU" dirty="0" err="1" smtClean="0"/>
              <a:t>буктрейлерА</a:t>
            </a:r>
            <a:r>
              <a:rPr lang="ru-RU" dirty="0" smtClean="0"/>
              <a:t> к сказке А.КУПРИНА </a:t>
            </a:r>
            <a:r>
              <a:rPr lang="ru-RU" dirty="0" smtClean="0">
                <a:hlinkClick r:id="rId2" action="ppaction://hlinkfile"/>
              </a:rPr>
              <a:t>СИНЯЯ ЗВЕЗДА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</a:t>
            </a:r>
            <a:r>
              <a:rPr lang="ru-RU" dirty="0" smtClean="0"/>
              <a:t>.Дети прочитали сказку. Обсудили на уроках тему, основную мысль произведения, определили цель создания </a:t>
            </a:r>
            <a:r>
              <a:rPr lang="ru-RU" dirty="0" err="1" smtClean="0"/>
              <a:t>буктрейлера</a:t>
            </a:r>
            <a:r>
              <a:rPr lang="ru-RU" dirty="0" smtClean="0"/>
              <a:t>, на классном часе написали сценарий и каждая группа расписала кто за что отвечает : костюмы, </a:t>
            </a:r>
            <a:r>
              <a:rPr lang="ru-RU" dirty="0" err="1" smtClean="0"/>
              <a:t>роли,реквизиты</a:t>
            </a:r>
            <a:r>
              <a:rPr lang="ru-RU" dirty="0" smtClean="0"/>
              <a:t>. Я родителям ничего не говорила. Дети взаимодействовали со мной, родителями, друг с другом.</a:t>
            </a:r>
          </a:p>
          <a:p>
            <a:r>
              <a:rPr lang="ru-RU" dirty="0" smtClean="0"/>
              <a:t>Снимали фильм-пантомиму, музыку накладывала я  уже во время сборки фильма. Второй </a:t>
            </a:r>
            <a:r>
              <a:rPr lang="ru-RU" dirty="0" err="1" smtClean="0"/>
              <a:t>буктрейлер</a:t>
            </a:r>
            <a:r>
              <a:rPr lang="ru-RU" dirty="0" smtClean="0"/>
              <a:t> монтировать будут сами.</a:t>
            </a:r>
          </a:p>
          <a:p>
            <a:r>
              <a:rPr lang="ru-RU" dirty="0" smtClean="0"/>
              <a:t>Задача </a:t>
            </a:r>
            <a:r>
              <a:rPr lang="ru-RU" dirty="0" err="1" smtClean="0"/>
              <a:t>буктрейлера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том,чтобы</a:t>
            </a:r>
            <a:r>
              <a:rPr lang="ru-RU" dirty="0" smtClean="0"/>
              <a:t> у зрителя возникло желание прочитать данное произведение.</a:t>
            </a:r>
          </a:p>
          <a:p>
            <a:r>
              <a:rPr lang="ru-RU" dirty="0" smtClean="0"/>
              <a:t>После анализа полученной работы, ребята решили, что в следующий раз обратят внимание на вопросы и титры при написании сценария.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МОЯ ЦЕЛЬ ДОСТИГНУТА! ВСЕ ПРОЧИТАЛИ СКАЗКУ НЕСКОЛЬКО РАЗ,ЧТОБЫ ПОНЯТЬ,КАКИЕ СЦЕНЫ ВКЛЮЧИТЬ В СЦЕНАРИЙ!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Я НИКОГО НЕ ЗАСТАВЛЯЛА! ПРОШУ ЗАМЕТИТЬ,ЧТО ЭТО 3 КЛАСС, ДЕТЯМ </a:t>
            </a:r>
            <a:r>
              <a:rPr lang="ru-RU" dirty="0" smtClean="0">
                <a:solidFill>
                  <a:srgbClr val="FF0000"/>
                </a:solidFill>
                <a:hlinkClick r:id="rId3" action="ppaction://hlinkfile"/>
              </a:rPr>
              <a:t>8-9 ЛЕТ!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296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СТУДЕНТЫ СИДОРЕНКО ВАЛЕРИЯ ПЕТРОВНА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7876356" cy="3843765"/>
          </a:xfrm>
        </p:spPr>
        <p:txBody>
          <a:bodyPr/>
          <a:lstStyle/>
          <a:p>
            <a:r>
              <a:rPr lang="ru-RU" dirty="0" smtClean="0"/>
              <a:t>СТУДЕНТКА 3 КУРСА НАХОДКИНСКОГО </a:t>
            </a:r>
          </a:p>
          <a:p>
            <a:r>
              <a:rPr lang="ru-RU" dirty="0" smtClean="0"/>
              <a:t>ГОСУДАРСТВЕННОГО ГУМАНИТАРНО</a:t>
            </a:r>
          </a:p>
          <a:p>
            <a:r>
              <a:rPr lang="ru-RU" dirty="0" smtClean="0"/>
              <a:t>-ПОЛИТЕХНИЧЕСКОГО КОЛЕДЖА.</a:t>
            </a:r>
          </a:p>
          <a:p>
            <a:r>
              <a:rPr lang="ru-RU" dirty="0" smtClean="0"/>
              <a:t> Г.НАХОДКА.</a:t>
            </a:r>
          </a:p>
          <a:p>
            <a:r>
              <a:rPr lang="ru-RU" dirty="0" smtClean="0"/>
              <a:t>РЕАЛИЗУЕТ СОЦИАЛЬНЫЙ ПРОЕКТ,ПОСВЯЩЁННЫЙ </a:t>
            </a:r>
          </a:p>
          <a:p>
            <a:r>
              <a:rPr lang="ru-RU" dirty="0" smtClean="0"/>
              <a:t>ПОМОЩИ БЕЗДОМНЫМ КОШКАМ.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Рабочий стол\внеурочка\Сертификаты\20230217_091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0424" y="1922504"/>
            <a:ext cx="4212229" cy="21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\внеурочка\Сертификаты\20230216_092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5625245" cy="31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73822"/>
            <a:ext cx="3368229" cy="1896814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8" y="3548159"/>
            <a:ext cx="2728895" cy="15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8" y="1282167"/>
            <a:ext cx="3324535" cy="187220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" y="3645024"/>
            <a:ext cx="3410678" cy="192071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50" y="692696"/>
            <a:ext cx="3178389" cy="1789906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89" y="1282167"/>
            <a:ext cx="2984628" cy="1680790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62" y="2924944"/>
            <a:ext cx="3496095" cy="1968822"/>
          </a:xfrm>
          <a:prstGeom prst="rect">
            <a:avLst/>
          </a:prstGeom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85" y="3520975"/>
            <a:ext cx="3031517" cy="17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7876356" cy="1767096"/>
          </a:xfrm>
        </p:spPr>
        <p:txBody>
          <a:bodyPr/>
          <a:lstStyle/>
          <a:p>
            <a:r>
              <a:rPr lang="ru-RU" dirty="0" smtClean="0"/>
              <a:t>МОЛОДЫЕ СПЕЦИАЛИСТЫ</a:t>
            </a:r>
            <a:br>
              <a:rPr lang="ru-RU" dirty="0" smtClean="0"/>
            </a:br>
            <a:r>
              <a:rPr lang="ru-RU" dirty="0" smtClean="0"/>
              <a:t>АСКОЛЬСКАЯ АЛЕКСАНДРА </a:t>
            </a:r>
            <a:br>
              <a:rPr lang="ru-RU" dirty="0" smtClean="0"/>
            </a:br>
            <a:r>
              <a:rPr lang="ru-RU" dirty="0" smtClean="0"/>
              <a:t>ПЕТРОВНА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3 «А» </a:t>
            </a:r>
            <a:r>
              <a:rPr lang="ru-RU" dirty="0" smtClean="0"/>
              <a:t>КЛАСС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54135"/>
            <a:ext cx="2518134" cy="3579812"/>
          </a:xfrm>
        </p:spPr>
      </p:pic>
      <p:pic>
        <p:nvPicPr>
          <p:cNvPr id="3074" name="Picture 2" descr="D:\Рабочий стол\внеурочка\Сертификаты\20230218_133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83863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87" y="476672"/>
            <a:ext cx="291225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130</TotalTime>
  <Words>333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Кейс наставника </vt:lpstr>
      <vt:lpstr>ЭТО ТЕПЕРЬ МОЙ ПУТЕВОДИТЕЛЬ</vt:lpstr>
      <vt:lpstr>Мы все наставники</vt:lpstr>
      <vt:lpstr>3 «в» КЛАСС</vt:lpstr>
      <vt:lpstr>Результаты работы через три месяца</vt:lpstr>
      <vt:lpstr>МИНИПроект 2. СоздаНИЕ буктрейлерА к сказке А.КУПРИНА СИНЯЯ ЗВЕЗДА</vt:lpstr>
      <vt:lpstr> СТУДЕНТЫ СИДОРЕНКО ВАЛЕРИЯ ПЕТРОВНА </vt:lpstr>
      <vt:lpstr>Презентация PowerPoint</vt:lpstr>
      <vt:lpstr>МОЛОДЫЕ СПЕЦИАЛИСТЫ АСКОЛЬСКАЯ АЛЕКСАНДРА  ПЕТРОВНА  3 «А» КЛАСС</vt:lpstr>
      <vt:lpstr>ПЛАН РАБОТЫ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наставника И как это в жизни происходит</dc:title>
  <dc:creator>kab</dc:creator>
  <cp:lastModifiedBy>User</cp:lastModifiedBy>
  <cp:revision>26</cp:revision>
  <dcterms:created xsi:type="dcterms:W3CDTF">2023-02-18T03:18:13Z</dcterms:created>
  <dcterms:modified xsi:type="dcterms:W3CDTF">2023-02-21T03:16:13Z</dcterms:modified>
</cp:coreProperties>
</file>