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7" r:id="rId3"/>
    <p:sldId id="278" r:id="rId4"/>
    <p:sldId id="279" r:id="rId5"/>
    <p:sldId id="281" r:id="rId6"/>
    <p:sldId id="280" r:id="rId7"/>
    <p:sldId id="282" r:id="rId8"/>
    <p:sldId id="283" r:id="rId9"/>
    <p:sldId id="284" r:id="rId10"/>
    <p:sldId id="285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6" r:id="rId20"/>
    <p:sldId id="295" r:id="rId2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88416" autoAdjust="0"/>
  </p:normalViewPr>
  <p:slideViewPr>
    <p:cSldViewPr>
      <p:cViewPr varScale="1">
        <p:scale>
          <a:sx n="93" d="100"/>
          <a:sy n="93" d="100"/>
        </p:scale>
        <p:origin x="732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538B9-4895-456B-97D6-5E0E0E9BBEC0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B8CC8-AD99-4907-B0ED-4D8E82773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790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75BE-C0F4-418C-B7D6-D070CD0F65E1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EB7F-FF71-48D3-AE2B-3F319EA910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75BE-C0F4-418C-B7D6-D070CD0F65E1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EB7F-FF71-48D3-AE2B-3F319EA910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75BE-C0F4-418C-B7D6-D070CD0F65E1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EB7F-FF71-48D3-AE2B-3F319EA910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75BE-C0F4-418C-B7D6-D070CD0F65E1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EB7F-FF71-48D3-AE2B-3F319EA910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75BE-C0F4-418C-B7D6-D070CD0F65E1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EB7F-FF71-48D3-AE2B-3F319EA910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75BE-C0F4-418C-B7D6-D070CD0F65E1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EB7F-FF71-48D3-AE2B-3F319EA910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75BE-C0F4-418C-B7D6-D070CD0F65E1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EB7F-FF71-48D3-AE2B-3F319EA910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75BE-C0F4-418C-B7D6-D070CD0F65E1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EB7F-FF71-48D3-AE2B-3F319EA910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75BE-C0F4-418C-B7D6-D070CD0F65E1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EB7F-FF71-48D3-AE2B-3F319EA910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75BE-C0F4-418C-B7D6-D070CD0F65E1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EB7F-FF71-48D3-AE2B-3F319EA910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75BE-C0F4-418C-B7D6-D070CD0F65E1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EB7F-FF71-48D3-AE2B-3F319EA910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175BE-C0F4-418C-B7D6-D070CD0F65E1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EEB7F-FF71-48D3-AE2B-3F319EA910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3330"/>
            </a:avLst>
          </a:prstGeom>
          <a:blipFill>
            <a:blip r:embed="rId14" cstate="print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2798916.png"/>
          <p:cNvPicPr>
            <a:picLocks noChangeAspect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2241" y="3003798"/>
            <a:ext cx="2304256" cy="2151822"/>
          </a:xfrm>
          <a:prstGeom prst="rect">
            <a:avLst/>
          </a:prstGeom>
        </p:spPr>
      </p:pic>
      <p:pic>
        <p:nvPicPr>
          <p:cNvPr id="10" name="Рисунок 9" descr="2798937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251520" y="3723878"/>
            <a:ext cx="577727" cy="12035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0982" y="1203598"/>
            <a:ext cx="8602035" cy="13681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>
                <a:gd name="adj1" fmla="val 14162"/>
                <a:gd name="adj2" fmla="val -134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Что такое корень слова?</a:t>
            </a:r>
            <a:endParaRPr lang="ru-RU" sz="8800" b="1" cap="none" spc="50" dirty="0">
              <a:ln w="11430">
                <a:solidFill>
                  <a:schemeClr val="bg1"/>
                </a:solidFill>
              </a:ln>
              <a:blipFill>
                <a:blip r:embed="rId2"/>
                <a:stretch>
                  <a:fillRect/>
                </a:stretch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рефлексия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</a:t>
            </a:r>
            <a:r>
              <a:rPr lang="ru-RU" sz="4400" dirty="0" smtClean="0">
                <a:solidFill>
                  <a:srgbClr val="00B050"/>
                </a:solidFill>
              </a:rPr>
              <a:t>Игра «Узнай, кто это»</a:t>
            </a:r>
          </a:p>
          <a:p>
            <a:pPr marL="0" indent="0">
              <a:buNone/>
            </a:pPr>
            <a:r>
              <a:rPr lang="ru-RU" sz="2800" dirty="0" smtClean="0"/>
              <a:t>- Отгадайте загадки, запишите отгадки, подберите к ним однокоренные слова. Выделите в словах корень.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5801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Кто рыбачит на реке</a:t>
            </a:r>
          </a:p>
          <a:p>
            <a:pPr marL="0" indent="0">
              <a:buNone/>
            </a:pPr>
            <a:r>
              <a:rPr lang="ru-RU" dirty="0" smtClean="0"/>
              <a:t>С тонкой удочкой в руке?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23494" y="1200150"/>
            <a:ext cx="3580953" cy="369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55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Кто рыбачит на реке</a:t>
            </a:r>
          </a:p>
          <a:p>
            <a:pPr marL="0" indent="0">
              <a:buNone/>
            </a:pPr>
            <a:r>
              <a:rPr lang="ru-RU" dirty="0" smtClean="0"/>
              <a:t>С тонкой удочкой в руке?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Рыб</a:t>
            </a:r>
            <a:r>
              <a:rPr lang="ru-RU" dirty="0" smtClean="0"/>
              <a:t>ак, </a:t>
            </a:r>
            <a:r>
              <a:rPr lang="ru-RU" dirty="0" smtClean="0">
                <a:solidFill>
                  <a:srgbClr val="FF0000"/>
                </a:solidFill>
              </a:rPr>
              <a:t>рыб</a:t>
            </a:r>
            <a:r>
              <a:rPr lang="ru-RU" dirty="0" smtClean="0"/>
              <a:t>а, </a:t>
            </a:r>
            <a:r>
              <a:rPr lang="ru-RU" dirty="0" smtClean="0">
                <a:solidFill>
                  <a:srgbClr val="FF0000"/>
                </a:solidFill>
              </a:rPr>
              <a:t>рыб</a:t>
            </a:r>
            <a:r>
              <a:rPr lang="ru-RU" dirty="0" smtClean="0"/>
              <a:t>алка, </a:t>
            </a:r>
            <a:r>
              <a:rPr lang="ru-RU" dirty="0" smtClean="0">
                <a:solidFill>
                  <a:srgbClr val="FF0000"/>
                </a:solidFill>
              </a:rPr>
              <a:t>рыб</a:t>
            </a:r>
            <a:r>
              <a:rPr lang="ru-RU" dirty="0" smtClean="0"/>
              <a:t>ачит…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23494" y="1200150"/>
            <a:ext cx="3580953" cy="369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43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Кто хлопочет с поварёшкой, варит вкусный суп с картошкой?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0462" y="1200150"/>
            <a:ext cx="3778002" cy="377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21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Кто хлопочет с поварёшкой, варит вкусный суп с картошкой?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По</a:t>
            </a:r>
            <a:r>
              <a:rPr lang="ru-RU" sz="2400" dirty="0" smtClean="0">
                <a:solidFill>
                  <a:srgbClr val="FF0000"/>
                </a:solidFill>
              </a:rPr>
              <a:t>вар</a:t>
            </a:r>
            <a:r>
              <a:rPr lang="ru-RU" sz="2400" dirty="0" smtClean="0"/>
              <a:t>, с</a:t>
            </a:r>
            <a:r>
              <a:rPr lang="ru-RU" sz="2400" dirty="0" smtClean="0">
                <a:solidFill>
                  <a:srgbClr val="FF0000"/>
                </a:solidFill>
              </a:rPr>
              <a:t>вар</a:t>
            </a:r>
            <a:r>
              <a:rPr lang="ru-RU" sz="2400" dirty="0" smtClean="0"/>
              <a:t>ил, </a:t>
            </a:r>
            <a:r>
              <a:rPr lang="ru-RU" sz="2400" dirty="0" smtClean="0">
                <a:solidFill>
                  <a:srgbClr val="FF0000"/>
                </a:solidFill>
              </a:rPr>
              <a:t>вар</a:t>
            </a:r>
            <a:r>
              <a:rPr lang="ru-RU" sz="2400" dirty="0" smtClean="0"/>
              <a:t>енье.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0462" y="1200150"/>
            <a:ext cx="3778002" cy="377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68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Кто на ранней зорьке встал,</a:t>
            </a:r>
          </a:p>
          <a:p>
            <a:pPr marL="0" indent="0">
              <a:buNone/>
            </a:pPr>
            <a:r>
              <a:rPr lang="ru-RU" dirty="0" smtClean="0"/>
              <a:t>Плугом поле распахал?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31893" y="1200150"/>
            <a:ext cx="3754907" cy="367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7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Кто на ранней зорьке встал,</a:t>
            </a:r>
          </a:p>
          <a:p>
            <a:pPr marL="0" indent="0">
              <a:buNone/>
            </a:pPr>
            <a:r>
              <a:rPr lang="ru-RU" dirty="0" smtClean="0"/>
              <a:t>Плугом поле распахал?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Трактор</a:t>
            </a:r>
            <a:r>
              <a:rPr lang="ru-RU" dirty="0" smtClean="0"/>
              <a:t>, </a:t>
            </a:r>
            <a:r>
              <a:rPr lang="ru-RU" dirty="0" smtClean="0">
                <a:solidFill>
                  <a:srgbClr val="FF0000"/>
                </a:solidFill>
              </a:rPr>
              <a:t>трактор</a:t>
            </a:r>
            <a:r>
              <a:rPr lang="ru-RU" dirty="0" smtClean="0"/>
              <a:t>ист.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31893" y="1200150"/>
            <a:ext cx="3754907" cy="367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95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Кто пасёт овец и коз</a:t>
            </a:r>
          </a:p>
          <a:p>
            <a:pPr marL="0" indent="0">
              <a:buNone/>
            </a:pPr>
            <a:r>
              <a:rPr lang="ru-RU" dirty="0" smtClean="0"/>
              <a:t>Там, где луг травой зарос?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382712"/>
            <a:ext cx="4038600" cy="342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19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Кто пасёт овец и коз</a:t>
            </a:r>
          </a:p>
          <a:p>
            <a:pPr marL="0" indent="0">
              <a:buNone/>
            </a:pPr>
            <a:r>
              <a:rPr lang="ru-RU" dirty="0" smtClean="0"/>
              <a:t>Там, где луг травой зарос?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Пас</a:t>
            </a:r>
            <a:r>
              <a:rPr lang="ru-RU" dirty="0" smtClean="0"/>
              <a:t>тух, </a:t>
            </a:r>
            <a:r>
              <a:rPr lang="ru-RU" dirty="0" smtClean="0">
                <a:solidFill>
                  <a:srgbClr val="FF0000"/>
                </a:solidFill>
              </a:rPr>
              <a:t>пас</a:t>
            </a:r>
            <a:r>
              <a:rPr lang="ru-RU" dirty="0" smtClean="0"/>
              <a:t>тбище, </a:t>
            </a:r>
            <a:r>
              <a:rPr lang="ru-RU" dirty="0" smtClean="0">
                <a:solidFill>
                  <a:srgbClr val="FF0000"/>
                </a:solidFill>
              </a:rPr>
              <a:t>пас</a:t>
            </a:r>
            <a:r>
              <a:rPr lang="ru-RU" dirty="0" smtClean="0"/>
              <a:t>ти.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382712"/>
            <a:ext cx="4038600" cy="342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357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s00.infourok.ru/images/doc/244/248938/img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9502"/>
            <a:ext cx="640871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135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Минутка чистописания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160846"/>
            <a:ext cx="6480720" cy="378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65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5212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Домашнее задание: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/>
              <a:t>З</a:t>
            </a:r>
            <a:r>
              <a:rPr lang="ru-RU" dirty="0" smtClean="0"/>
              <a:t>аписать однокоренные слова: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63637"/>
            <a:ext cx="4038600" cy="303098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Вариант 1</a:t>
            </a:r>
          </a:p>
          <a:p>
            <a:pPr marL="0" indent="0">
              <a:buNone/>
            </a:pPr>
            <a:r>
              <a:rPr lang="ru-RU" dirty="0" smtClean="0"/>
              <a:t>С корнем </a:t>
            </a:r>
            <a:r>
              <a:rPr lang="ru-RU" b="1" i="1" dirty="0" smtClean="0"/>
              <a:t>–мор- (море) </a:t>
            </a:r>
            <a:endParaRPr lang="ru-RU" b="1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63637"/>
            <a:ext cx="4038600" cy="303098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Вариант 2</a:t>
            </a:r>
          </a:p>
          <a:p>
            <a:pPr marL="0" indent="0">
              <a:buNone/>
            </a:pPr>
            <a:r>
              <a:rPr lang="ru-RU" dirty="0" smtClean="0"/>
              <a:t>С корнем </a:t>
            </a:r>
            <a:r>
              <a:rPr lang="ru-RU" b="1" i="1" dirty="0" smtClean="0"/>
              <a:t>–гор- (гора)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069779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Рыбак, рыба, рыбачить.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822866"/>
            <a:ext cx="3888432" cy="311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73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Однокоренные слова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Рыб</a:t>
            </a:r>
            <a:r>
              <a:rPr lang="ru-RU" dirty="0" smtClean="0"/>
              <a:t>ак, </a:t>
            </a:r>
            <a:r>
              <a:rPr lang="ru-RU" dirty="0" smtClean="0">
                <a:solidFill>
                  <a:srgbClr val="FF0000"/>
                </a:solidFill>
              </a:rPr>
              <a:t>рыб</a:t>
            </a:r>
            <a:r>
              <a:rPr lang="ru-RU" dirty="0" smtClean="0"/>
              <a:t>а, </a:t>
            </a:r>
            <a:r>
              <a:rPr lang="ru-RU" dirty="0" smtClean="0">
                <a:solidFill>
                  <a:srgbClr val="FF0000"/>
                </a:solidFill>
              </a:rPr>
              <a:t>рыб</a:t>
            </a:r>
            <a:r>
              <a:rPr lang="ru-RU" dirty="0" smtClean="0"/>
              <a:t>ачить.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822866"/>
            <a:ext cx="3888432" cy="311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15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Как-то много лет назад</a:t>
            </a:r>
          </a:p>
          <a:p>
            <a:pPr marL="0" indent="0">
              <a:buNone/>
            </a:pPr>
            <a:r>
              <a:rPr lang="ru-RU" sz="2000" dirty="0" smtClean="0"/>
              <a:t>Посадили странный сад.</a:t>
            </a:r>
          </a:p>
          <a:p>
            <a:pPr marL="0" indent="0">
              <a:buNone/>
            </a:pPr>
            <a:r>
              <a:rPr lang="ru-RU" sz="2000" dirty="0" smtClean="0"/>
              <a:t>Не был сад фруктовым – </a:t>
            </a:r>
          </a:p>
          <a:p>
            <a:pPr marL="0" indent="0">
              <a:buNone/>
            </a:pPr>
            <a:r>
              <a:rPr lang="ru-RU" sz="2000" dirty="0" smtClean="0"/>
              <a:t>Был он только словом.</a:t>
            </a:r>
          </a:p>
          <a:p>
            <a:pPr marL="0" indent="0">
              <a:buNone/>
            </a:pPr>
            <a:r>
              <a:rPr lang="ru-RU" sz="2000" dirty="0" smtClean="0"/>
              <a:t>Это слово – слово корень - </a:t>
            </a:r>
          </a:p>
          <a:p>
            <a:pPr marL="0" indent="0">
              <a:buNone/>
            </a:pPr>
            <a:r>
              <a:rPr lang="ru-RU" sz="2000" dirty="0" smtClean="0"/>
              <a:t>Разрастаться стало вскоре</a:t>
            </a:r>
          </a:p>
          <a:p>
            <a:pPr marL="0" indent="0">
              <a:buNone/>
            </a:pPr>
            <a:r>
              <a:rPr lang="ru-RU" sz="2000" dirty="0" smtClean="0"/>
              <a:t>И плоды нам принесло – </a:t>
            </a:r>
          </a:p>
          <a:p>
            <a:pPr marL="0" indent="0">
              <a:buNone/>
            </a:pPr>
            <a:r>
              <a:rPr lang="ru-RU" sz="2000" dirty="0" smtClean="0"/>
              <a:t>Стало много новых слов.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Вот из </a:t>
            </a:r>
            <a:r>
              <a:rPr lang="ru-RU" sz="2000" i="1" dirty="0" smtClean="0">
                <a:solidFill>
                  <a:srgbClr val="00B050"/>
                </a:solidFill>
              </a:rPr>
              <a:t>сада</a:t>
            </a:r>
          </a:p>
          <a:p>
            <a:pPr marL="0" indent="0">
              <a:buNone/>
            </a:pPr>
            <a:r>
              <a:rPr lang="ru-RU" sz="2000" dirty="0" smtClean="0"/>
              <a:t>Вам </a:t>
            </a:r>
            <a:r>
              <a:rPr lang="ru-RU" sz="2000" i="1" dirty="0" smtClean="0">
                <a:solidFill>
                  <a:srgbClr val="00B050"/>
                </a:solidFill>
              </a:rPr>
              <a:t>рассада,</a:t>
            </a:r>
          </a:p>
          <a:p>
            <a:pPr marL="0" indent="0">
              <a:buNone/>
            </a:pPr>
            <a:r>
              <a:rPr lang="ru-RU" sz="2000" dirty="0" smtClean="0"/>
              <a:t>Вот еще </a:t>
            </a:r>
            <a:r>
              <a:rPr lang="ru-RU" sz="2000" i="1" dirty="0" smtClean="0">
                <a:solidFill>
                  <a:srgbClr val="00B050"/>
                </a:solidFill>
              </a:rPr>
              <a:t>посадки </a:t>
            </a:r>
            <a:r>
              <a:rPr lang="ru-RU" sz="2000" dirty="0" smtClean="0"/>
              <a:t>рядом,</a:t>
            </a:r>
          </a:p>
          <a:p>
            <a:pPr marL="0" indent="0">
              <a:buNone/>
            </a:pPr>
            <a:r>
              <a:rPr lang="ru-RU" sz="2000" dirty="0" smtClean="0"/>
              <a:t>А вот </a:t>
            </a:r>
            <a:r>
              <a:rPr lang="ru-RU" sz="2000" i="1" dirty="0" smtClean="0">
                <a:solidFill>
                  <a:srgbClr val="00B050"/>
                </a:solidFill>
              </a:rPr>
              <a:t>садовод</a:t>
            </a:r>
            <a:r>
              <a:rPr lang="ru-RU" sz="2000" dirty="0" smtClean="0"/>
              <a:t>,</a:t>
            </a:r>
          </a:p>
          <a:p>
            <a:pPr marL="0" indent="0">
              <a:buNone/>
            </a:pPr>
            <a:r>
              <a:rPr lang="ru-RU" sz="2000" dirty="0" smtClean="0"/>
              <a:t>С ним </a:t>
            </a:r>
            <a:r>
              <a:rPr lang="ru-RU" sz="2000" i="1" dirty="0" smtClean="0">
                <a:solidFill>
                  <a:srgbClr val="00B050"/>
                </a:solidFill>
              </a:rPr>
              <a:t>садовник</a:t>
            </a:r>
            <a:r>
              <a:rPr lang="ru-RU" sz="2000" dirty="0" smtClean="0"/>
              <a:t> идёт.</a:t>
            </a:r>
          </a:p>
          <a:p>
            <a:pPr marL="0" indent="0">
              <a:buNone/>
            </a:pPr>
            <a:r>
              <a:rPr lang="ru-RU" sz="2000" dirty="0" smtClean="0"/>
              <a:t>Очень интересно</a:t>
            </a:r>
          </a:p>
          <a:p>
            <a:pPr marL="0" indent="0">
              <a:buNone/>
            </a:pPr>
            <a:r>
              <a:rPr lang="ru-RU" sz="2000" dirty="0" smtClean="0"/>
              <a:t>Гулять в саду словесном.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56602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1509"/>
            <a:ext cx="8229600" cy="65171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Родня ли гусеница гусю?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3100" dirty="0" smtClean="0"/>
              <a:t>(шутка)</a:t>
            </a:r>
            <a:endParaRPr lang="ru-RU" sz="31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1555" y="1277008"/>
            <a:ext cx="4990685" cy="374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61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С. 74, упр. 130.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076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7533"/>
            <a:ext cx="8229600" cy="43569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Самопроверка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</a:t>
            </a:r>
            <a:r>
              <a:rPr lang="ru-RU" u="sng" dirty="0" smtClean="0">
                <a:solidFill>
                  <a:srgbClr val="FF0000"/>
                </a:solidFill>
              </a:rPr>
              <a:t>О</a:t>
            </a:r>
            <a:r>
              <a:rPr lang="ru-RU" dirty="0" smtClean="0">
                <a:solidFill>
                  <a:srgbClr val="FF0000"/>
                </a:solidFill>
              </a:rPr>
              <a:t>син</a:t>
            </a:r>
            <a:r>
              <a:rPr lang="ru-RU" dirty="0" smtClean="0"/>
              <a:t>овый, </a:t>
            </a:r>
            <a:r>
              <a:rPr lang="ru-RU" u="sng" dirty="0" smtClean="0">
                <a:solidFill>
                  <a:srgbClr val="FF0000"/>
                </a:solidFill>
              </a:rPr>
              <a:t>о</a:t>
            </a:r>
            <a:r>
              <a:rPr lang="ru-RU" dirty="0" smtClean="0">
                <a:solidFill>
                  <a:srgbClr val="FF0000"/>
                </a:solidFill>
              </a:rPr>
              <a:t>син</a:t>
            </a:r>
            <a:r>
              <a:rPr lang="ru-RU" dirty="0" smtClean="0"/>
              <a:t>ник, </a:t>
            </a:r>
            <a:r>
              <a:rPr lang="ru-RU" u="sng" dirty="0" smtClean="0">
                <a:solidFill>
                  <a:srgbClr val="FF0000"/>
                </a:solidFill>
              </a:rPr>
              <a:t>о</a:t>
            </a:r>
            <a:r>
              <a:rPr lang="ru-RU" dirty="0" smtClean="0">
                <a:solidFill>
                  <a:srgbClr val="FF0000"/>
                </a:solidFill>
              </a:rPr>
              <a:t>син</a:t>
            </a:r>
            <a:r>
              <a:rPr lang="ru-RU" dirty="0" smtClean="0"/>
              <a:t>ки, </a:t>
            </a:r>
            <a:r>
              <a:rPr lang="ru-RU" u="sng" dirty="0" smtClean="0">
                <a:solidFill>
                  <a:srgbClr val="FF0000"/>
                </a:solidFill>
              </a:rPr>
              <a:t>о</a:t>
            </a:r>
            <a:r>
              <a:rPr lang="ru-RU" dirty="0" smtClean="0">
                <a:solidFill>
                  <a:srgbClr val="FF0000"/>
                </a:solidFill>
              </a:rPr>
              <a:t>син</a:t>
            </a:r>
            <a:r>
              <a:rPr lang="ru-RU" dirty="0" smtClean="0"/>
              <a:t>ы, под</a:t>
            </a:r>
            <a:r>
              <a:rPr lang="ru-RU" u="sng" dirty="0" smtClean="0">
                <a:solidFill>
                  <a:srgbClr val="FF0000"/>
                </a:solidFill>
              </a:rPr>
              <a:t>о</a:t>
            </a:r>
            <a:r>
              <a:rPr lang="ru-RU" dirty="0" smtClean="0">
                <a:solidFill>
                  <a:srgbClr val="FF0000"/>
                </a:solidFill>
              </a:rPr>
              <a:t>син</a:t>
            </a:r>
            <a:r>
              <a:rPr lang="ru-RU" dirty="0" smtClean="0"/>
              <a:t>овики.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21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Упр. 131.</a:t>
            </a:r>
          </a:p>
          <a:p>
            <a:pPr marL="0" indent="0">
              <a:buNone/>
            </a:pPr>
            <a:r>
              <a:rPr lang="ru-RU" dirty="0" smtClean="0"/>
              <a:t>Взаимопроверка.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3733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275</Words>
  <Application>Microsoft Office PowerPoint</Application>
  <PresentationFormat>Экран (16:9)</PresentationFormat>
  <Paragraphs>57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Georgia</vt:lpstr>
      <vt:lpstr>Тема Office</vt:lpstr>
      <vt:lpstr>Презентация PowerPoint</vt:lpstr>
      <vt:lpstr>Минутка чистописания</vt:lpstr>
      <vt:lpstr>Презентация PowerPoint</vt:lpstr>
      <vt:lpstr>Однокоренные слова</vt:lpstr>
      <vt:lpstr>Презентация PowerPoint</vt:lpstr>
      <vt:lpstr>Родня ли гусеница гусю? (шутка)</vt:lpstr>
      <vt:lpstr>Презентация PowerPoint</vt:lpstr>
      <vt:lpstr>Самопроверка </vt:lpstr>
      <vt:lpstr>Презентация PowerPoint</vt:lpstr>
      <vt:lpstr>рефлексия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задание: Записать однокоренные слова: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Валентина_2</dc:creator>
  <cp:lastModifiedBy>Александра Кандакова</cp:lastModifiedBy>
  <cp:revision>42</cp:revision>
  <dcterms:created xsi:type="dcterms:W3CDTF">2016-11-25T12:56:57Z</dcterms:created>
  <dcterms:modified xsi:type="dcterms:W3CDTF">2022-11-20T00:53:44Z</dcterms:modified>
</cp:coreProperties>
</file>