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59" r:id="rId5"/>
    <p:sldId id="261" r:id="rId6"/>
    <p:sldId id="262" r:id="rId7"/>
    <p:sldId id="265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2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Проектная задача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718" t="36711" r="5704" b="30067"/>
          <a:stretch>
            <a:fillRect/>
          </a:stretch>
        </p:blipFill>
        <p:spPr bwMode="auto">
          <a:xfrm>
            <a:off x="7452320" y="26064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ru-RU" dirty="0" smtClean="0"/>
              <a:t>5</a:t>
            </a:r>
            <a:br>
              <a:rPr lang="ru-RU" dirty="0" smtClean="0"/>
            </a:br>
            <a:r>
              <a:rPr lang="ru-RU" dirty="0" smtClean="0"/>
              <a:t>Постройте свое выступление по плану: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2420888"/>
          <a:ext cx="705678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643768"/>
                <a:gridCol w="3764944"/>
              </a:tblGrid>
              <a:tr h="126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каком празднике  идет речь?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Представьте текст  приглашения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Продемонстрируйте открытку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Прочитайте текст поздравления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Представьте</a:t>
                      </a:r>
                      <a:r>
                        <a:rPr lang="ru-RU" baseline="0" dirty="0" smtClean="0"/>
                        <a:t> свою программу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Листочек    </a:t>
            </a:r>
            <a:r>
              <a:rPr lang="ru-RU" smtClean="0"/>
              <a:t>каждому!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Группы оценили друг друга</a:t>
            </a:r>
          </a:p>
          <a:p>
            <a:r>
              <a:rPr lang="ru-RU" dirty="0" smtClean="0"/>
              <a:t>Что понравилось / что не понравилось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обязательно </a:t>
            </a:r>
            <a:r>
              <a:rPr lang="ru-RU" dirty="0" smtClean="0"/>
              <a:t>нужны   эксперты!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Ребята,</a:t>
            </a:r>
            <a:r>
              <a:rPr lang="ru-RU" dirty="0" smtClean="0"/>
              <a:t> </a:t>
            </a:r>
            <a:r>
              <a:rPr lang="ru-RU" dirty="0" smtClean="0"/>
              <a:t>предлагаемая  </a:t>
            </a:r>
            <a:r>
              <a:rPr lang="ru-RU" dirty="0" smtClean="0"/>
              <a:t> </a:t>
            </a:r>
            <a:r>
              <a:rPr lang="ru-RU" dirty="0" smtClean="0"/>
              <a:t>работа   необычная.</a:t>
            </a:r>
            <a:r>
              <a:rPr lang="ru-RU" dirty="0" smtClean="0"/>
              <a:t> </a:t>
            </a:r>
            <a:r>
              <a:rPr lang="ru-RU" dirty="0" smtClean="0"/>
              <a:t>Она большая </a:t>
            </a:r>
            <a:r>
              <a:rPr lang="ru-RU" dirty="0" smtClean="0"/>
              <a:t>по объему, состоит из </a:t>
            </a:r>
            <a:r>
              <a:rPr lang="ru-RU" dirty="0" smtClean="0"/>
              <a:t>нескольких заданий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Вам </a:t>
            </a:r>
            <a:r>
              <a:rPr lang="ru-RU" dirty="0" smtClean="0"/>
              <a:t>предстоит показать свои возможности и способности в создании коллективного продукта. </a:t>
            </a:r>
            <a:r>
              <a:rPr lang="ru-RU" dirty="0" smtClean="0"/>
              <a:t>Нужно  оформить праздничную </a:t>
            </a:r>
            <a:r>
              <a:rPr lang="ru-RU" dirty="0" smtClean="0"/>
              <a:t>открытку, </a:t>
            </a:r>
            <a:r>
              <a:rPr lang="ru-RU" dirty="0" smtClean="0"/>
              <a:t> программу концерта и  выполнить другие задания. </a:t>
            </a:r>
            <a:r>
              <a:rPr lang="ru-RU" dirty="0" smtClean="0"/>
              <a:t>Затем нужно </a:t>
            </a:r>
            <a:r>
              <a:rPr lang="ru-RU" dirty="0" smtClean="0"/>
              <a:t>презентовать (показать и рассказать )  </a:t>
            </a:r>
            <a:r>
              <a:rPr lang="ru-RU" dirty="0" smtClean="0"/>
              <a:t>свой </a:t>
            </a:r>
            <a:r>
              <a:rPr lang="ru-RU" dirty="0" smtClean="0"/>
              <a:t>продукт.</a:t>
            </a:r>
            <a:endParaRPr lang="ru-RU" dirty="0" smtClean="0"/>
          </a:p>
          <a:p>
            <a:r>
              <a:rPr lang="ru-RU" dirty="0" smtClean="0"/>
              <a:t>Надеюсь, </a:t>
            </a:r>
            <a:r>
              <a:rPr lang="ru-RU" dirty="0" smtClean="0"/>
              <a:t>что вам понравится эта работа, и вы с интересом будете ее </a:t>
            </a:r>
            <a:r>
              <a:rPr lang="ru-RU" dirty="0" smtClean="0"/>
              <a:t>выполнять.</a:t>
            </a:r>
          </a:p>
          <a:p>
            <a:r>
              <a:rPr lang="ru-RU" dirty="0" smtClean="0"/>
              <a:t> </a:t>
            </a:r>
            <a:r>
              <a:rPr lang="ru-RU" dirty="0" smtClean="0"/>
              <a:t>Желаю </a:t>
            </a:r>
            <a:r>
              <a:rPr lang="ru-RU" dirty="0" smtClean="0"/>
              <a:t>удачи! </a:t>
            </a:r>
            <a:endParaRPr lang="ru-RU" dirty="0"/>
          </a:p>
        </p:txBody>
      </p:sp>
      <p:pic>
        <p:nvPicPr>
          <p:cNvPr id="1026" name="Picture 2" descr="Знак восклицан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32656"/>
            <a:ext cx="1137767" cy="1080120"/>
          </a:xfrm>
          <a:prstGeom prst="rect">
            <a:avLst/>
          </a:prstGeom>
          <a:noFill/>
        </p:spPr>
      </p:pic>
      <p:pic>
        <p:nvPicPr>
          <p:cNvPr id="5" name="Picture 2" descr="Знак восклицан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04664"/>
            <a:ext cx="1137767" cy="1080120"/>
          </a:xfrm>
          <a:prstGeom prst="rect">
            <a:avLst/>
          </a:prstGeom>
          <a:noFill/>
        </p:spPr>
      </p:pic>
      <p:pic>
        <p:nvPicPr>
          <p:cNvPr id="6" name="Picture 2" descr="Знак восклицан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2656"/>
            <a:ext cx="1137767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Познакомьтесь с текстом и определите, о каком празднике идет речь?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 1909 году жительница США написала петицию, в которой  указала, как важна роль отца в жизни детей и что праздник отцов необходим. Местные власти поддержали инициативу и утвердили дату - 3 воскресенье июня. Именно в этот день празднуют День отца. Но несколько столетий до этих событий существовал похожий праздник, который  назывался «Материнским воскресеньем». А в  1907 году Анна Джарвис выступила с инициативой чествования (прославления) матерей в память о своей маме. В России  отмечать этот праздник и поздравлять дорогого сердцу  человека принято в последнее воскресенье ноября. Также стоит отметить, что символом этого праздника считается незабудка. О каком празднике пойдет речь?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 уже догадались, кто будет главными гостями на нашем празднике?  Давайте пригласим их! </a:t>
            </a:r>
          </a:p>
          <a:p>
            <a:r>
              <a:rPr lang="ru-RU" dirty="0" smtClean="0"/>
              <a:t> Нам необходимо  </a:t>
            </a:r>
            <a:r>
              <a:rPr lang="ru-RU" dirty="0" smtClean="0"/>
              <a:t>сделать приглашение.</a:t>
            </a:r>
          </a:p>
          <a:p>
            <a:r>
              <a:rPr lang="ru-RU" dirty="0" smtClean="0"/>
              <a:t>Вставьте необходимые слова </a:t>
            </a:r>
            <a:r>
              <a:rPr lang="ru-RU" dirty="0" smtClean="0"/>
              <a:t>в текст.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Дорогая _________________!  Приглашаю тебя на  ___________________  День матери.  Тебя ожидают ______________, ___________________. Я буду  очень __________ видеть тебя   24  ___________2023 г.   в  __________ </a:t>
            </a:r>
            <a:r>
              <a:rPr lang="ru-RU" dirty="0" err="1" smtClean="0"/>
              <a:t>в</a:t>
            </a:r>
            <a:r>
              <a:rPr lang="ru-RU" dirty="0" smtClean="0"/>
              <a:t> ____ кабинете нашей школы.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Тво</a:t>
            </a:r>
            <a:r>
              <a:rPr lang="ru-RU" dirty="0" smtClean="0"/>
              <a:t>…. _______  _______.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290266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Задание 3</a:t>
            </a:r>
            <a:br>
              <a:rPr lang="ru-RU" sz="2000" dirty="0" smtClean="0"/>
            </a:br>
            <a:r>
              <a:rPr lang="ru-RU" sz="2000" dirty="0" smtClean="0"/>
              <a:t> Чтобы наши гости не скучали, нужно приготовить интересную программу.  Разнообразные  номера  необходимы для того, чтобы учесть вкусы всех приглашенных. С этой же целью обычно разные по жанру номера чередуются. Продолжительность номеров указана в таблице.</a:t>
            </a:r>
            <a:br>
              <a:rPr lang="ru-RU" sz="2000" dirty="0" smtClean="0"/>
            </a:br>
            <a:r>
              <a:rPr lang="ru-RU" sz="2000" dirty="0" smtClean="0"/>
              <a:t>        Составьте  праздничную программу так, чтобы гости не устали от однообразия. (т.е. чтобы номера чередовались)</a:t>
            </a:r>
            <a:br>
              <a:rPr lang="ru-RU" sz="2000" dirty="0" smtClean="0"/>
            </a:br>
            <a:r>
              <a:rPr lang="ru-RU" sz="2000" dirty="0" smtClean="0"/>
              <a:t> Концертная  программа должна длиться не более 30 минут.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5194" t="56644" r="20764" b="12348"/>
          <a:stretch>
            <a:fillRect/>
          </a:stretch>
        </p:blipFill>
        <p:spPr bwMode="auto">
          <a:xfrm>
            <a:off x="1331639" y="3068960"/>
            <a:ext cx="643185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празднике нужно подарить маме открытку.  </a:t>
            </a:r>
            <a:r>
              <a:rPr lang="ru-RU" dirty="0" smtClean="0">
                <a:solidFill>
                  <a:srgbClr val="FF0000"/>
                </a:solidFill>
              </a:rPr>
              <a:t>Из предложенных деталей</a:t>
            </a:r>
            <a:r>
              <a:rPr lang="ru-RU" dirty="0" smtClean="0"/>
              <a:t>  соберите нарядную композицию из   разных 5 цветов.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ru-RU" dirty="0" smtClean="0"/>
              <a:t>Все, что нужно для открытки, предоставляется детям.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Любимая моя мамочка!</a:t>
            </a:r>
          </a:p>
          <a:p>
            <a:r>
              <a:rPr lang="ru-RU" dirty="0" smtClean="0"/>
              <a:t>Поздравляю  тебя с Днем матери! </a:t>
            </a:r>
          </a:p>
          <a:p>
            <a:r>
              <a:rPr lang="ru-RU" dirty="0" smtClean="0"/>
              <a:t>Желаю  тебе крепкого здоровья. Чаще улыбайся и никогда не грусти.</a:t>
            </a:r>
          </a:p>
          <a:p>
            <a:r>
              <a:rPr lang="ru-RU" dirty="0" smtClean="0"/>
              <a:t>Спасибо тебе за ласку и терпение, за бесконечную заботу и тепло. </a:t>
            </a:r>
          </a:p>
          <a:p>
            <a:r>
              <a:rPr lang="ru-RU" dirty="0" smtClean="0"/>
              <a:t>Я очень тебя люблю.</a:t>
            </a:r>
          </a:p>
          <a:p>
            <a:r>
              <a:rPr lang="ru-RU" dirty="0" smtClean="0"/>
              <a:t>Твой сын (дочь) ………..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169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Проектная задача</vt:lpstr>
      <vt:lpstr>Слайд 2</vt:lpstr>
      <vt:lpstr>Слайд 3</vt:lpstr>
      <vt:lpstr>Задача 1 </vt:lpstr>
      <vt:lpstr>Задание 2 </vt:lpstr>
      <vt:lpstr>Приглашение</vt:lpstr>
      <vt:lpstr>Задание 3  Чтобы наши гости не скучали, нужно приготовить интересную программу.  Разнообразные  номера  необходимы для того, чтобы учесть вкусы всех приглашенных. С этой же целью обычно разные по жанру номера чередуются. Продолжительность номеров указана в таблице.         Составьте  праздничную программу так, чтобы гости не устали от однообразия. (т.е. чтобы номера чередовались)  Концертная  программа должна длиться не более 30 минут. </vt:lpstr>
      <vt:lpstr>На празднике нужно подарить маме открытку.  Из предложенных деталей  соберите нарядную композицию из   разных 5 цветов.</vt:lpstr>
      <vt:lpstr>Задание 3 </vt:lpstr>
      <vt:lpstr>Задание  5 Постройте свое выступление по плану:   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luba</dc:creator>
  <cp:lastModifiedBy>lubasha.67@mail.ru</cp:lastModifiedBy>
  <cp:revision>20</cp:revision>
  <dcterms:created xsi:type="dcterms:W3CDTF">2023-11-14T09:12:28Z</dcterms:created>
  <dcterms:modified xsi:type="dcterms:W3CDTF">2023-11-14T13:35:41Z</dcterms:modified>
</cp:coreProperties>
</file>